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6" r:id="rId4"/>
  </p:sldMasterIdLst>
  <p:notesMasterIdLst>
    <p:notesMasterId r:id="rId16"/>
  </p:notesMasterIdLst>
  <p:handoutMasterIdLst>
    <p:handoutMasterId r:id="rId17"/>
  </p:handoutMasterIdLst>
  <p:sldIdLst>
    <p:sldId id="261" r:id="rId5"/>
    <p:sldId id="263" r:id="rId6"/>
    <p:sldId id="300" r:id="rId7"/>
    <p:sldId id="296" r:id="rId8"/>
    <p:sldId id="297" r:id="rId9"/>
    <p:sldId id="298" r:id="rId10"/>
    <p:sldId id="301" r:id="rId11"/>
    <p:sldId id="302" r:id="rId12"/>
    <p:sldId id="304" r:id="rId13"/>
    <p:sldId id="305" r:id="rId14"/>
    <p:sldId id="266" r:id="rId15"/>
  </p:sldIdLst>
  <p:sldSz cx="12192000" cy="6858000"/>
  <p:notesSz cx="6858000" cy="9144000"/>
  <p:embeddedFontLst>
    <p:embeddedFont>
      <p:font typeface="Century Gothic" panose="020B0502020202020204" pitchFamily="34"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F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BC345B-1CF5-13C4-FB73-3EFF0E654941}" v="26" dt="2026-06-04T09:19:52.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2"/>
    <p:restoredTop sz="96327"/>
  </p:normalViewPr>
  <p:slideViewPr>
    <p:cSldViewPr snapToGrid="0">
      <p:cViewPr varScale="1">
        <p:scale>
          <a:sx n="111" d="100"/>
          <a:sy n="111" d="100"/>
        </p:scale>
        <p:origin x="558" y="78"/>
      </p:cViewPr>
      <p:guideLst>
        <p:guide orient="horz" pos="2160"/>
        <p:guide pos="3840"/>
      </p:guideLst>
    </p:cSldViewPr>
  </p:slideViewPr>
  <p:notesTextViewPr>
    <p:cViewPr>
      <p:scale>
        <a:sx n="1" d="1"/>
        <a:sy n="1" d="1"/>
      </p:scale>
      <p:origin x="0" y="0"/>
    </p:cViewPr>
  </p:notesTextViewPr>
  <p:notesViewPr>
    <p:cSldViewPr snapToGrid="0">
      <p:cViewPr varScale="1">
        <p:scale>
          <a:sx n="92" d="100"/>
          <a:sy n="92" d="100"/>
        </p:scale>
        <p:origin x="442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fi Appel" userId="S::s.appel@jantjebeton.nl::c148d651-78b5-4850-a297-94c27cc482b1" providerId="AD" clId="Web-{C0BC345B-1CF5-13C4-FB73-3EFF0E654941}"/>
    <pc:docChg chg="modSld">
      <pc:chgData name="Steffi Appel" userId="S::s.appel@jantjebeton.nl::c148d651-78b5-4850-a297-94c27cc482b1" providerId="AD" clId="Web-{C0BC345B-1CF5-13C4-FB73-3EFF0E654941}" dt="2026-06-04T09:19:52.679" v="26" actId="20577"/>
      <pc:docMkLst>
        <pc:docMk/>
      </pc:docMkLst>
      <pc:sldChg chg="addSp modSp">
        <pc:chgData name="Steffi Appel" userId="S::s.appel@jantjebeton.nl::c148d651-78b5-4850-a297-94c27cc482b1" providerId="AD" clId="Web-{C0BC345B-1CF5-13C4-FB73-3EFF0E654941}" dt="2026-06-04T09:19:34.427" v="25" actId="14100"/>
        <pc:sldMkLst>
          <pc:docMk/>
          <pc:sldMk cId="2283274304" sldId="296"/>
        </pc:sldMkLst>
        <pc:spChg chg="add mod">
          <ac:chgData name="Steffi Appel" userId="S::s.appel@jantjebeton.nl::c148d651-78b5-4850-a297-94c27cc482b1" providerId="AD" clId="Web-{C0BC345B-1CF5-13C4-FB73-3EFF0E654941}" dt="2026-06-04T09:19:34.427" v="25" actId="14100"/>
          <ac:spMkLst>
            <pc:docMk/>
            <pc:sldMk cId="2283274304" sldId="296"/>
            <ac:spMk id="4" creationId="{A5816E7B-95A3-1708-1A50-C4A9BF78C3E4}"/>
          </ac:spMkLst>
        </pc:spChg>
      </pc:sldChg>
      <pc:sldChg chg="modSp">
        <pc:chgData name="Steffi Appel" userId="S::s.appel@jantjebeton.nl::c148d651-78b5-4850-a297-94c27cc482b1" providerId="AD" clId="Web-{C0BC345B-1CF5-13C4-FB73-3EFF0E654941}" dt="2026-06-04T09:19:52.679" v="26" actId="20577"/>
        <pc:sldMkLst>
          <pc:docMk/>
          <pc:sldMk cId="1564077419" sldId="301"/>
        </pc:sldMkLst>
        <pc:spChg chg="mod">
          <ac:chgData name="Steffi Appel" userId="S::s.appel@jantjebeton.nl::c148d651-78b5-4850-a297-94c27cc482b1" providerId="AD" clId="Web-{C0BC345B-1CF5-13C4-FB73-3EFF0E654941}" dt="2026-06-04T09:19:52.679" v="26" actId="20577"/>
          <ac:spMkLst>
            <pc:docMk/>
            <pc:sldMk cId="1564077419" sldId="301"/>
            <ac:spMk id="5" creationId="{334BF81D-01F3-C066-07C3-162DAD2DF0BF}"/>
          </ac:spMkLst>
        </pc:spChg>
      </pc:sldChg>
    </pc:docChg>
  </pc:docChgLst>
  <pc:docChgLst>
    <pc:chgData name="Steffi Appel" userId="c148d651-78b5-4850-a297-94c27cc482b1" providerId="ADAL" clId="{55765155-61A9-4EE2-A0F1-5788AC2A3B17}"/>
    <pc:docChg chg="undo custSel addSld delSld modSld sldOrd">
      <pc:chgData name="Steffi Appel" userId="c148d651-78b5-4850-a297-94c27cc482b1" providerId="ADAL" clId="{55765155-61A9-4EE2-A0F1-5788AC2A3B17}" dt="2026-05-29T12:55:50.923" v="5577" actId="5793"/>
      <pc:docMkLst>
        <pc:docMk/>
      </pc:docMkLst>
      <pc:sldChg chg="modSp add mod">
        <pc:chgData name="Steffi Appel" userId="c148d651-78b5-4850-a297-94c27cc482b1" providerId="ADAL" clId="{55765155-61A9-4EE2-A0F1-5788AC2A3B17}" dt="2026-05-29T09:21:32.689" v="5031" actId="20577"/>
        <pc:sldMkLst>
          <pc:docMk/>
          <pc:sldMk cId="3035325981" sldId="266"/>
        </pc:sldMkLst>
        <pc:spChg chg="mod">
          <ac:chgData name="Steffi Appel" userId="c148d651-78b5-4850-a297-94c27cc482b1" providerId="ADAL" clId="{55765155-61A9-4EE2-A0F1-5788AC2A3B17}" dt="2026-05-29T09:21:32.689" v="5031" actId="20577"/>
          <ac:spMkLst>
            <pc:docMk/>
            <pc:sldMk cId="3035325981" sldId="266"/>
            <ac:spMk id="3" creationId="{818F6187-B076-814D-A955-C3E5FAD86B44}"/>
          </ac:spMkLst>
        </pc:spChg>
      </pc:sldChg>
      <pc:sldChg chg="addSp delSp modSp add mod">
        <pc:chgData name="Steffi Appel" userId="c148d651-78b5-4850-a297-94c27cc482b1" providerId="ADAL" clId="{55765155-61A9-4EE2-A0F1-5788AC2A3B17}" dt="2026-05-29T09:20:18.100" v="4972" actId="20577"/>
        <pc:sldMkLst>
          <pc:docMk/>
          <pc:sldMk cId="1309801221" sldId="300"/>
        </pc:sldMkLst>
        <pc:spChg chg="mod">
          <ac:chgData name="Steffi Appel" userId="c148d651-78b5-4850-a297-94c27cc482b1" providerId="ADAL" clId="{55765155-61A9-4EE2-A0F1-5788AC2A3B17}" dt="2026-05-29T09:20:18.100" v="4972" actId="20577"/>
          <ac:spMkLst>
            <pc:docMk/>
            <pc:sldMk cId="1309801221" sldId="300"/>
            <ac:spMk id="5" creationId="{5C78DD68-1EB4-F282-43FC-A3791DA31D91}"/>
          </ac:spMkLst>
        </pc:spChg>
      </pc:sldChg>
      <pc:sldChg chg="addSp delSp modSp add mod">
        <pc:chgData name="Steffi Appel" userId="c148d651-78b5-4850-a297-94c27cc482b1" providerId="ADAL" clId="{55765155-61A9-4EE2-A0F1-5788AC2A3B17}" dt="2026-05-11T07:14:58.792" v="4795" actId="5793"/>
        <pc:sldMkLst>
          <pc:docMk/>
          <pc:sldMk cId="1564077419" sldId="301"/>
        </pc:sldMkLst>
        <pc:spChg chg="add mod">
          <ac:chgData name="Steffi Appel" userId="c148d651-78b5-4850-a297-94c27cc482b1" providerId="ADAL" clId="{55765155-61A9-4EE2-A0F1-5788AC2A3B17}" dt="2026-05-11T07:14:58.792" v="4795" actId="5793"/>
          <ac:spMkLst>
            <pc:docMk/>
            <pc:sldMk cId="1564077419" sldId="301"/>
            <ac:spMk id="5" creationId="{334BF81D-01F3-C066-07C3-162DAD2DF0BF}"/>
          </ac:spMkLst>
        </pc:spChg>
      </pc:sldChg>
      <pc:sldChg chg="delSp modSp add mod">
        <pc:chgData name="Steffi Appel" userId="c148d651-78b5-4850-a297-94c27cc482b1" providerId="ADAL" clId="{55765155-61A9-4EE2-A0F1-5788AC2A3B17}" dt="2026-05-29T09:21:04.803" v="4982" actId="20577"/>
        <pc:sldMkLst>
          <pc:docMk/>
          <pc:sldMk cId="640643151" sldId="304"/>
        </pc:sldMkLst>
        <pc:spChg chg="mod">
          <ac:chgData name="Steffi Appel" userId="c148d651-78b5-4850-a297-94c27cc482b1" providerId="ADAL" clId="{55765155-61A9-4EE2-A0F1-5788AC2A3B17}" dt="2026-05-29T09:21:04.803" v="4982" actId="20577"/>
          <ac:spMkLst>
            <pc:docMk/>
            <pc:sldMk cId="640643151" sldId="304"/>
            <ac:spMk id="2" creationId="{79A99F5F-E6FC-BE60-EB5E-7C712D3972AB}"/>
          </ac:spMkLst>
        </pc:spChg>
      </pc:sldChg>
      <pc:sldChg chg="delSp modSp add mod ord">
        <pc:chgData name="Steffi Appel" userId="c148d651-78b5-4850-a297-94c27cc482b1" providerId="ADAL" clId="{55765155-61A9-4EE2-A0F1-5788AC2A3B17}" dt="2026-05-29T12:55:50.923" v="5577" actId="5793"/>
        <pc:sldMkLst>
          <pc:docMk/>
          <pc:sldMk cId="3921407421" sldId="305"/>
        </pc:sldMkLst>
        <pc:spChg chg="mod">
          <ac:chgData name="Steffi Appel" userId="c148d651-78b5-4850-a297-94c27cc482b1" providerId="ADAL" clId="{55765155-61A9-4EE2-A0F1-5788AC2A3B17}" dt="2026-05-29T12:55:50.923" v="5577" actId="5793"/>
          <ac:spMkLst>
            <pc:docMk/>
            <pc:sldMk cId="3921407421" sldId="305"/>
            <ac:spMk id="3" creationId="{18EC8D6E-B887-8F03-9B03-8F2ED76FFE4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6EFD60-D569-A92A-32B1-139F340AF7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a:extLst>
              <a:ext uri="{FF2B5EF4-FFF2-40B4-BE49-F238E27FC236}">
                <a16:creationId xmlns:a16="http://schemas.microsoft.com/office/drawing/2014/main" id="{9667982E-AD79-2C1A-D857-3E3ED3B504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9AD2CD-7A02-2C4F-A94B-3BAA0856ED60}" type="datetimeFigureOut">
              <a:t>6/4/2026</a:t>
            </a:fld>
            <a:endParaRPr lang="en-NL"/>
          </a:p>
        </p:txBody>
      </p:sp>
      <p:sp>
        <p:nvSpPr>
          <p:cNvPr id="4" name="Footer Placeholder 3">
            <a:extLst>
              <a:ext uri="{FF2B5EF4-FFF2-40B4-BE49-F238E27FC236}">
                <a16:creationId xmlns:a16="http://schemas.microsoft.com/office/drawing/2014/main" id="{DF911852-239D-5466-5341-177CCC30DA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5" name="Slide Number Placeholder 4">
            <a:extLst>
              <a:ext uri="{FF2B5EF4-FFF2-40B4-BE49-F238E27FC236}">
                <a16:creationId xmlns:a16="http://schemas.microsoft.com/office/drawing/2014/main" id="{AA39FCF8-5EBF-27A0-43C8-2F00424E5F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A3B6B0-7A93-E94C-8124-7A8860A6EF77}" type="slidenum">
              <a:t>‹#›</a:t>
            </a:fld>
            <a:endParaRPr lang="en-NL"/>
          </a:p>
        </p:txBody>
      </p:sp>
    </p:spTree>
    <p:extLst>
      <p:ext uri="{BB962C8B-B14F-4D97-AF65-F5344CB8AC3E}">
        <p14:creationId xmlns:p14="http://schemas.microsoft.com/office/powerpoint/2010/main" val="2994436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434757-827F-4AEC-AD7F-263EABCAF66C}" type="datetimeFigureOut">
              <a:rPr lang="nl-NL" smtClean="0"/>
              <a:t>4-6-2026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0A2A5-560C-4046-A343-DA3D56FB1866}" type="slidenum">
              <a:rPr lang="nl-NL" smtClean="0"/>
              <a:t>‹#›</a:t>
            </a:fld>
            <a:endParaRPr lang="nl-NL"/>
          </a:p>
        </p:txBody>
      </p:sp>
    </p:spTree>
    <p:extLst>
      <p:ext uri="{BB962C8B-B14F-4D97-AF65-F5344CB8AC3E}">
        <p14:creationId xmlns:p14="http://schemas.microsoft.com/office/powerpoint/2010/main" val="1605073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pagina">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E37B54-E16C-9FB4-5BD4-EA86B1A2890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a:effectLst>
            <a:glow rad="127000">
              <a:schemeClr val="accent1"/>
            </a:glow>
          </a:effectLst>
        </p:spPr>
      </p:pic>
      <p:sp>
        <p:nvSpPr>
          <p:cNvPr id="12" name="Rectangle 11">
            <a:extLst>
              <a:ext uri="{FF2B5EF4-FFF2-40B4-BE49-F238E27FC236}">
                <a16:creationId xmlns:a16="http://schemas.microsoft.com/office/drawing/2014/main" id="{BDBAEDE6-8630-0896-223F-CE18B5F5DA2E}"/>
              </a:ext>
            </a:extLst>
          </p:cNvPr>
          <p:cNvSpPr/>
          <p:nvPr userDrawn="1"/>
        </p:nvSpPr>
        <p:spPr>
          <a:xfrm>
            <a:off x="-1" y="0"/>
            <a:ext cx="8304552" cy="6858000"/>
          </a:xfrm>
          <a:prstGeom prst="rect">
            <a:avLst/>
          </a:prstGeom>
          <a:gradFill>
            <a:gsLst>
              <a:gs pos="0">
                <a:schemeClr val="tx1"/>
              </a:gs>
              <a:gs pos="47000">
                <a:schemeClr val="tx1">
                  <a:alpha val="66000"/>
                </a:schemeClr>
              </a:gs>
              <a:gs pos="100000">
                <a:schemeClr val="accent1">
                  <a:lumMod val="60000"/>
                  <a:lumOff val="40000"/>
                  <a:alpha val="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5" name="Picture 14" descr="A group of logos on a black background&#10;&#10;Description automatically generated">
            <a:extLst>
              <a:ext uri="{FF2B5EF4-FFF2-40B4-BE49-F238E27FC236}">
                <a16:creationId xmlns:a16="http://schemas.microsoft.com/office/drawing/2014/main" id="{95FCB919-AC50-BD01-BD96-C2FBADE6AF8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53127" y="5353308"/>
            <a:ext cx="3198348" cy="1000837"/>
          </a:xfrm>
          <a:prstGeom prst="rect">
            <a:avLst/>
          </a:prstGeom>
        </p:spPr>
      </p:pic>
      <p:pic>
        <p:nvPicPr>
          <p:cNvPr id="16" name="Picture 15" descr="A group of logos on a black background&#10;&#10;Description automatically generated">
            <a:extLst>
              <a:ext uri="{FF2B5EF4-FFF2-40B4-BE49-F238E27FC236}">
                <a16:creationId xmlns:a16="http://schemas.microsoft.com/office/drawing/2014/main" id="{DEE7C712-B28A-0503-1507-42AE9D4D2E9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47260" y="5965814"/>
            <a:ext cx="4466857" cy="1000837"/>
          </a:xfrm>
          <a:prstGeom prst="rect">
            <a:avLst/>
          </a:prstGeom>
        </p:spPr>
      </p:pic>
      <p:sp>
        <p:nvSpPr>
          <p:cNvPr id="17" name="Title 1">
            <a:extLst>
              <a:ext uri="{FF2B5EF4-FFF2-40B4-BE49-F238E27FC236}">
                <a16:creationId xmlns:a16="http://schemas.microsoft.com/office/drawing/2014/main" id="{15D1F3CB-F3FC-D354-BA91-F00923DAD917}"/>
              </a:ext>
            </a:extLst>
          </p:cNvPr>
          <p:cNvSpPr>
            <a:spLocks noGrp="1"/>
          </p:cNvSpPr>
          <p:nvPr>
            <p:ph type="title"/>
          </p:nvPr>
        </p:nvSpPr>
        <p:spPr>
          <a:xfrm>
            <a:off x="673504" y="1416733"/>
            <a:ext cx="6368319" cy="1907337"/>
          </a:xfrm>
        </p:spPr>
        <p:txBody>
          <a:bodyPr lIns="0">
            <a:noAutofit/>
          </a:bodyPr>
          <a:lstStyle>
            <a:lvl1pPr>
              <a:lnSpc>
                <a:spcPts val="4960"/>
              </a:lnSpc>
              <a:defRPr sz="5400"/>
            </a:lvl1pPr>
          </a:lstStyle>
          <a:p>
            <a:r>
              <a:rPr lang="en-GB" dirty="0"/>
              <a:t>Click to edit Master title style</a:t>
            </a:r>
            <a:endParaRPr lang="en-US" dirty="0"/>
          </a:p>
        </p:txBody>
      </p:sp>
      <p:sp>
        <p:nvSpPr>
          <p:cNvPr id="18" name="Text Placeholder 2">
            <a:extLst>
              <a:ext uri="{FF2B5EF4-FFF2-40B4-BE49-F238E27FC236}">
                <a16:creationId xmlns:a16="http://schemas.microsoft.com/office/drawing/2014/main" id="{F43F4237-EFC0-6D46-B5A0-A3073BB12B2C}"/>
              </a:ext>
            </a:extLst>
          </p:cNvPr>
          <p:cNvSpPr>
            <a:spLocks noGrp="1"/>
          </p:cNvSpPr>
          <p:nvPr>
            <p:ph idx="1" hasCustomPrompt="1"/>
          </p:nvPr>
        </p:nvSpPr>
        <p:spPr>
          <a:xfrm>
            <a:off x="673504" y="3429000"/>
            <a:ext cx="4814287" cy="824345"/>
          </a:xfrm>
          <a:prstGeom prst="rect">
            <a:avLst/>
          </a:prstGeom>
        </p:spPr>
        <p:txBody>
          <a:bodyPr vert="horz" lIns="0" tIns="45720" rIns="91440" bIns="45720" rtlCol="0">
            <a:normAutofit/>
          </a:bodyPr>
          <a:lstStyle>
            <a:lvl1pPr marL="0" indent="0">
              <a:buFontTx/>
              <a:buNone/>
              <a:defRPr>
                <a:solidFill>
                  <a:schemeClr val="bg1">
                    <a:lumMod val="50000"/>
                    <a:lumOff val="50000"/>
                  </a:schemeClr>
                </a:solidFill>
              </a:defRPr>
            </a:lvl1pPr>
            <a:lvl2pPr marL="228600" indent="0">
              <a:buFontTx/>
              <a:buNone/>
              <a:defRPr>
                <a:solidFill>
                  <a:schemeClr val="bg1"/>
                </a:solidFill>
              </a:defRPr>
            </a:lvl2pPr>
            <a:lvl3pPr marL="457200" indent="0">
              <a:buFontTx/>
              <a:buNone/>
              <a:defRPr>
                <a:solidFill>
                  <a:schemeClr val="bg1"/>
                </a:solidFill>
              </a:defRPr>
            </a:lvl3pPr>
            <a:lvl4pPr marL="685800" indent="0">
              <a:buFontTx/>
              <a:buNone/>
              <a:defRPr>
                <a:solidFill>
                  <a:schemeClr val="bg1"/>
                </a:solidFill>
              </a:defRPr>
            </a:lvl4pPr>
            <a:lvl5pPr marL="914400" indent="0">
              <a:buFontTx/>
              <a:buNone/>
              <a:defRPr>
                <a:solidFill>
                  <a:schemeClr val="bg1"/>
                </a:solidFill>
              </a:defRPr>
            </a:lvl5pPr>
          </a:lstStyle>
          <a:p>
            <a:pPr lvl="0"/>
            <a:r>
              <a:rPr lang="en-GB" dirty="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e pagi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900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indslide">
    <p:bg>
      <p:bgPr>
        <a:solidFill>
          <a:schemeClr val="bg1">
            <a:alpha val="62612"/>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E37B54-E16C-9FB4-5BD4-EA86B1A2890A}"/>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effectLst>
            <a:glow rad="127000">
              <a:schemeClr val="accent1"/>
            </a:glow>
          </a:effectLst>
        </p:spPr>
      </p:pic>
      <p:sp>
        <p:nvSpPr>
          <p:cNvPr id="2" name="Rectangle 1">
            <a:extLst>
              <a:ext uri="{FF2B5EF4-FFF2-40B4-BE49-F238E27FC236}">
                <a16:creationId xmlns:a16="http://schemas.microsoft.com/office/drawing/2014/main" id="{50056007-7FAD-13FE-F620-2C0D52D77A0D}"/>
              </a:ext>
            </a:extLst>
          </p:cNvPr>
          <p:cNvSpPr/>
          <p:nvPr userDrawn="1"/>
        </p:nvSpPr>
        <p:spPr>
          <a:xfrm>
            <a:off x="0" y="1"/>
            <a:ext cx="12192000" cy="6858000"/>
          </a:xfrm>
          <a:prstGeom prst="rect">
            <a:avLst/>
          </a:prstGeom>
          <a:solidFill>
            <a:schemeClr val="bg1">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4" name="Picture 3" descr="A black background with white text&#10;&#10;Description automatically generated">
            <a:extLst>
              <a:ext uri="{FF2B5EF4-FFF2-40B4-BE49-F238E27FC236}">
                <a16:creationId xmlns:a16="http://schemas.microsoft.com/office/drawing/2014/main" id="{826BBF8E-58EB-1E47-CE62-954B7C2F82D1}"/>
              </a:ext>
            </a:extLst>
          </p:cNvPr>
          <p:cNvPicPr>
            <a:picLocks noChangeAspect="1"/>
          </p:cNvPicPr>
          <p:nvPr userDrawn="1"/>
        </p:nvPicPr>
        <p:blipFill>
          <a:blip r:embed="rId3"/>
          <a:stretch>
            <a:fillRect/>
          </a:stretch>
        </p:blipFill>
        <p:spPr>
          <a:xfrm>
            <a:off x="545324" y="2497429"/>
            <a:ext cx="11101352" cy="1412419"/>
          </a:xfrm>
          <a:prstGeom prst="rect">
            <a:avLst/>
          </a:prstGeom>
        </p:spPr>
      </p:pic>
      <p:sp>
        <p:nvSpPr>
          <p:cNvPr id="5" name="Rectangle 4">
            <a:extLst>
              <a:ext uri="{FF2B5EF4-FFF2-40B4-BE49-F238E27FC236}">
                <a16:creationId xmlns:a16="http://schemas.microsoft.com/office/drawing/2014/main" id="{9596D472-D295-0E4B-5D3B-67D39A434BF3}"/>
              </a:ext>
            </a:extLst>
          </p:cNvPr>
          <p:cNvSpPr/>
          <p:nvPr userDrawn="1"/>
        </p:nvSpPr>
        <p:spPr>
          <a:xfrm>
            <a:off x="0" y="6214025"/>
            <a:ext cx="12192000" cy="643975"/>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7" name="Picture 6" descr="A group of logos on a black background&#10;&#10;Description automatically generated">
            <a:extLst>
              <a:ext uri="{FF2B5EF4-FFF2-40B4-BE49-F238E27FC236}">
                <a16:creationId xmlns:a16="http://schemas.microsoft.com/office/drawing/2014/main" id="{34DCC77A-E47D-DA6E-344E-E1871CEDBA0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615872" y="6186315"/>
            <a:ext cx="5576128" cy="709448"/>
          </a:xfrm>
          <a:prstGeom prst="rect">
            <a:avLst/>
          </a:prstGeom>
        </p:spPr>
      </p:pic>
    </p:spTree>
    <p:extLst>
      <p:ext uri="{BB962C8B-B14F-4D97-AF65-F5344CB8AC3E}">
        <p14:creationId xmlns:p14="http://schemas.microsoft.com/office/powerpoint/2010/main" val="170201683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noFill/>
          <a:ln w="38100">
            <a:noFill/>
          </a:ln>
        </p:spPr>
        <p:txBody>
          <a:bodyPr lIns="274320" rIns="274320" anchor="ctr" anchorCtr="1">
            <a:normAutofit/>
          </a:bodyPr>
          <a:lstStyle>
            <a:lvl1pPr algn="ctr">
              <a:defRPr sz="3800">
                <a:solidFill>
                  <a:srgbClr val="262626"/>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447261" y="1301731"/>
            <a:ext cx="5648739" cy="4451368"/>
          </a:xfrm>
        </p:spPr>
        <p:txBody>
          <a:bodyPr lIns="180000">
            <a:noAutofit/>
          </a:bodyPr>
          <a:lstStyle>
            <a:lvl1pPr marL="0" indent="0">
              <a:lnSpc>
                <a:spcPts val="2060"/>
              </a:lnSpc>
              <a:spcBef>
                <a:spcPts val="0"/>
              </a:spcBef>
              <a:buFontTx/>
              <a:buNone/>
              <a:defRPr sz="1400"/>
            </a:lvl1pPr>
            <a:lvl2pPr marL="228600" indent="0">
              <a:buFontTx/>
              <a:buNone/>
              <a:defRPr/>
            </a:lvl2pPr>
            <a:lvl3pPr marL="457200" indent="0">
              <a:buFontTx/>
              <a:buNone/>
              <a:defRPr/>
            </a:lvl3pPr>
            <a:lvl4pPr marL="685800" indent="0">
              <a:buFontTx/>
              <a:buNone/>
              <a:defRPr/>
            </a:lvl4pPr>
            <a:lvl5pPr marL="914400" indent="0">
              <a:buFontTx/>
              <a:buNone/>
              <a:defRPr/>
            </a:lvl5pPr>
          </a:lstStyle>
          <a:p>
            <a:pPr lvl="0"/>
            <a:r>
              <a:rPr lang="en-GB" dirty="0"/>
              <a:t>Click to edit Master text styles</a:t>
            </a:r>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
        <p:nvSpPr>
          <p:cNvPr id="4" name="Picture Placeholder 3">
            <a:extLst>
              <a:ext uri="{FF2B5EF4-FFF2-40B4-BE49-F238E27FC236}">
                <a16:creationId xmlns:a16="http://schemas.microsoft.com/office/drawing/2014/main" id="{1E517B17-7019-522E-6726-B6976723E5E5}"/>
              </a:ext>
            </a:extLst>
          </p:cNvPr>
          <p:cNvSpPr>
            <a:spLocks noGrp="1"/>
          </p:cNvSpPr>
          <p:nvPr>
            <p:ph type="pic" sz="quarter" idx="13"/>
          </p:nvPr>
        </p:nvSpPr>
        <p:spPr>
          <a:xfrm>
            <a:off x="7144000" y="1449932"/>
            <a:ext cx="4456295" cy="4303167"/>
          </a:xfrm>
          <a:prstGeom prst="rect">
            <a:avLst/>
          </a:prstGeom>
          <a:solidFill>
            <a:schemeClr val="bg1"/>
          </a:solidFill>
        </p:spPr>
        <p:txBody>
          <a:bodyPr/>
          <a:lstStyle>
            <a:lvl1pPr marL="0" indent="0">
              <a:buNone/>
              <a:defRPr>
                <a:solidFill>
                  <a:schemeClr val="tx1"/>
                </a:solidFill>
              </a:defRPr>
            </a:lvl1pPr>
          </a:lstStyle>
          <a:p>
            <a:endParaRPr lang="en-US" noProof="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_bull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79140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ussenblad">
    <p:bg>
      <p:bgPr>
        <a:solidFill>
          <a:schemeClr val="tx1"/>
        </a:solidFill>
        <a:effectLst/>
      </p:bgPr>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0B487FD8-F48F-B5D6-E732-CC772F31387E}"/>
              </a:ext>
            </a:extLst>
          </p:cNvPr>
          <p:cNvSpPr>
            <a:spLocks noGrp="1"/>
          </p:cNvSpPr>
          <p:nvPr>
            <p:ph type="pic" sz="quarter" idx="13"/>
          </p:nvPr>
        </p:nvSpPr>
        <p:spPr>
          <a:xfrm>
            <a:off x="1" y="0"/>
            <a:ext cx="12192000" cy="6889073"/>
          </a:xfrm>
          <a:prstGeom prst="rect">
            <a:avLst/>
          </a:prstGeom>
          <a:solidFill>
            <a:schemeClr val="accent1"/>
          </a:solidFill>
        </p:spPr>
        <p:txBody>
          <a:bodyPr/>
          <a:lstStyle>
            <a:lvl1pPr marL="0" indent="0">
              <a:buNone/>
              <a:defRPr>
                <a:solidFill>
                  <a:schemeClr val="tx1"/>
                </a:solidFill>
              </a:defRPr>
            </a:lvl1pPr>
          </a:lstStyle>
          <a:p>
            <a:endParaRPr lang="en-US" noProof="0"/>
          </a:p>
        </p:txBody>
      </p:sp>
      <p:sp>
        <p:nvSpPr>
          <p:cNvPr id="4" name="Rectangle 3">
            <a:extLst>
              <a:ext uri="{FF2B5EF4-FFF2-40B4-BE49-F238E27FC236}">
                <a16:creationId xmlns:a16="http://schemas.microsoft.com/office/drawing/2014/main" id="{1E289E78-9667-DD0D-88AB-25865174BDF5}"/>
              </a:ext>
            </a:extLst>
          </p:cNvPr>
          <p:cNvSpPr/>
          <p:nvPr userDrawn="1"/>
        </p:nvSpPr>
        <p:spPr>
          <a:xfrm>
            <a:off x="0" y="0"/>
            <a:ext cx="8304552" cy="6858000"/>
          </a:xfrm>
          <a:prstGeom prst="rect">
            <a:avLst/>
          </a:prstGeom>
          <a:gradFill>
            <a:gsLst>
              <a:gs pos="0">
                <a:schemeClr val="tx1"/>
              </a:gs>
              <a:gs pos="47000">
                <a:schemeClr val="tx1">
                  <a:alpha val="66000"/>
                </a:schemeClr>
              </a:gs>
              <a:gs pos="100000">
                <a:schemeClr val="accent1">
                  <a:lumMod val="60000"/>
                  <a:lumOff val="40000"/>
                  <a:alpha val="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 name="Title 1">
            <a:extLst>
              <a:ext uri="{FF2B5EF4-FFF2-40B4-BE49-F238E27FC236}">
                <a16:creationId xmlns:a16="http://schemas.microsoft.com/office/drawing/2014/main" id="{1E6E4F5C-B283-C4AD-2BB6-12F43321A209}"/>
              </a:ext>
            </a:extLst>
          </p:cNvPr>
          <p:cNvSpPr>
            <a:spLocks noGrp="1"/>
          </p:cNvSpPr>
          <p:nvPr>
            <p:ph type="title"/>
          </p:nvPr>
        </p:nvSpPr>
        <p:spPr>
          <a:xfrm>
            <a:off x="447261" y="2022977"/>
            <a:ext cx="6483193" cy="1188720"/>
          </a:xfrm>
        </p:spPr>
        <p:txBody>
          <a:bodyPr lIns="0">
            <a:noAutofit/>
          </a:bodyPr>
          <a:lstStyle>
            <a:lvl1pPr>
              <a:defRPr sz="3600"/>
            </a:lvl1pPr>
          </a:lstStyle>
          <a:p>
            <a:r>
              <a:rPr lang="en-GB" dirty="0"/>
              <a:t>Click to edit Master title style</a:t>
            </a:r>
            <a:endParaRPr lang="en-US" dirty="0"/>
          </a:p>
        </p:txBody>
      </p:sp>
      <p:sp>
        <p:nvSpPr>
          <p:cNvPr id="7" name="Text Placeholder 2">
            <a:extLst>
              <a:ext uri="{FF2B5EF4-FFF2-40B4-BE49-F238E27FC236}">
                <a16:creationId xmlns:a16="http://schemas.microsoft.com/office/drawing/2014/main" id="{CE554B7F-1E72-CCB6-656F-CBA8C5635DB4}"/>
              </a:ext>
            </a:extLst>
          </p:cNvPr>
          <p:cNvSpPr>
            <a:spLocks noGrp="1"/>
          </p:cNvSpPr>
          <p:nvPr>
            <p:ph idx="1" hasCustomPrompt="1"/>
          </p:nvPr>
        </p:nvSpPr>
        <p:spPr>
          <a:xfrm>
            <a:off x="447261" y="3234131"/>
            <a:ext cx="4814287" cy="824345"/>
          </a:xfrm>
          <a:prstGeom prst="rect">
            <a:avLst/>
          </a:prstGeom>
        </p:spPr>
        <p:txBody>
          <a:bodyPr vert="horz" lIns="0" tIns="45720" rIns="91440" bIns="45720" rtlCol="0">
            <a:normAutofit/>
          </a:bodyPr>
          <a:lstStyle>
            <a:lvl1pPr marL="0" indent="0">
              <a:buFontTx/>
              <a:buNone/>
              <a:defRPr>
                <a:solidFill>
                  <a:schemeClr val="bg1"/>
                </a:solidFill>
              </a:defRPr>
            </a:lvl1pPr>
            <a:lvl2pPr marL="228600" indent="0">
              <a:buFontTx/>
              <a:buNone/>
              <a:defRPr>
                <a:solidFill>
                  <a:schemeClr val="bg1"/>
                </a:solidFill>
              </a:defRPr>
            </a:lvl2pPr>
            <a:lvl3pPr marL="457200" indent="0">
              <a:buFontTx/>
              <a:buNone/>
              <a:defRPr>
                <a:solidFill>
                  <a:schemeClr val="bg1"/>
                </a:solidFill>
              </a:defRPr>
            </a:lvl3pPr>
            <a:lvl4pPr marL="685800" indent="0">
              <a:buFontTx/>
              <a:buNone/>
              <a:defRPr>
                <a:solidFill>
                  <a:schemeClr val="bg1"/>
                </a:solidFill>
              </a:defRPr>
            </a:lvl4pPr>
            <a:lvl5pPr marL="914400" indent="0">
              <a:buFontTx/>
              <a:buNone/>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325492832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met 4 afbeeldingen">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D4949C00-205A-05AC-FA8F-D4BC07FC4E03}"/>
              </a:ext>
            </a:extLst>
          </p:cNvPr>
          <p:cNvSpPr>
            <a:spLocks noGrp="1"/>
          </p:cNvSpPr>
          <p:nvPr>
            <p:ph type="pic" sz="quarter" idx="13"/>
          </p:nvPr>
        </p:nvSpPr>
        <p:spPr>
          <a:xfrm>
            <a:off x="0" y="1"/>
            <a:ext cx="6096000" cy="3429000"/>
          </a:xfrm>
          <a:prstGeom prst="rect">
            <a:avLst/>
          </a:prstGeom>
          <a:solidFill>
            <a:schemeClr val="bg1"/>
          </a:solidFill>
        </p:spPr>
        <p:txBody>
          <a:bodyPr/>
          <a:lstStyle>
            <a:lvl1pPr marL="0" indent="0">
              <a:buNone/>
              <a:defRPr>
                <a:solidFill>
                  <a:schemeClr val="tx1"/>
                </a:solidFill>
              </a:defRPr>
            </a:lvl1pPr>
          </a:lstStyle>
          <a:p>
            <a:endParaRPr lang="en-US" noProof="0"/>
          </a:p>
        </p:txBody>
      </p:sp>
      <p:sp>
        <p:nvSpPr>
          <p:cNvPr id="3" name="Picture Placeholder 3">
            <a:extLst>
              <a:ext uri="{FF2B5EF4-FFF2-40B4-BE49-F238E27FC236}">
                <a16:creationId xmlns:a16="http://schemas.microsoft.com/office/drawing/2014/main" id="{3CAA1787-1373-0134-C50D-B41E07283C2D}"/>
              </a:ext>
            </a:extLst>
          </p:cNvPr>
          <p:cNvSpPr>
            <a:spLocks noGrp="1"/>
          </p:cNvSpPr>
          <p:nvPr>
            <p:ph type="pic" sz="quarter" idx="14"/>
          </p:nvPr>
        </p:nvSpPr>
        <p:spPr>
          <a:xfrm>
            <a:off x="6096000" y="1"/>
            <a:ext cx="6096000" cy="3429000"/>
          </a:xfrm>
          <a:prstGeom prst="rect">
            <a:avLst/>
          </a:prstGeom>
          <a:solidFill>
            <a:schemeClr val="bg1"/>
          </a:solidFill>
        </p:spPr>
        <p:txBody>
          <a:bodyPr/>
          <a:lstStyle>
            <a:lvl1pPr marL="0" indent="0">
              <a:buNone/>
              <a:defRPr>
                <a:solidFill>
                  <a:schemeClr val="tx1"/>
                </a:solidFill>
              </a:defRPr>
            </a:lvl1pPr>
          </a:lstStyle>
          <a:p>
            <a:endParaRPr lang="en-US" noProof="0"/>
          </a:p>
        </p:txBody>
      </p:sp>
      <p:sp>
        <p:nvSpPr>
          <p:cNvPr id="4" name="Picture Placeholder 3">
            <a:extLst>
              <a:ext uri="{FF2B5EF4-FFF2-40B4-BE49-F238E27FC236}">
                <a16:creationId xmlns:a16="http://schemas.microsoft.com/office/drawing/2014/main" id="{236E2521-E703-01FF-F581-3062D50D66B6}"/>
              </a:ext>
            </a:extLst>
          </p:cNvPr>
          <p:cNvSpPr>
            <a:spLocks noGrp="1"/>
          </p:cNvSpPr>
          <p:nvPr>
            <p:ph type="pic" sz="quarter" idx="15"/>
          </p:nvPr>
        </p:nvSpPr>
        <p:spPr>
          <a:xfrm>
            <a:off x="0" y="3428999"/>
            <a:ext cx="6096000" cy="3429000"/>
          </a:xfrm>
          <a:prstGeom prst="rect">
            <a:avLst/>
          </a:prstGeom>
          <a:solidFill>
            <a:schemeClr val="bg1"/>
          </a:solidFill>
        </p:spPr>
        <p:txBody>
          <a:bodyPr/>
          <a:lstStyle>
            <a:lvl1pPr marL="0" indent="0">
              <a:buNone/>
              <a:defRPr>
                <a:solidFill>
                  <a:schemeClr val="tx1"/>
                </a:solidFill>
              </a:defRPr>
            </a:lvl1pPr>
          </a:lstStyle>
          <a:p>
            <a:endParaRPr lang="en-US" noProof="0"/>
          </a:p>
        </p:txBody>
      </p:sp>
      <p:sp>
        <p:nvSpPr>
          <p:cNvPr id="5" name="Picture Placeholder 3">
            <a:extLst>
              <a:ext uri="{FF2B5EF4-FFF2-40B4-BE49-F238E27FC236}">
                <a16:creationId xmlns:a16="http://schemas.microsoft.com/office/drawing/2014/main" id="{14EE11EA-0A83-D13F-4B77-351B09D0C7E7}"/>
              </a:ext>
            </a:extLst>
          </p:cNvPr>
          <p:cNvSpPr>
            <a:spLocks noGrp="1"/>
          </p:cNvSpPr>
          <p:nvPr>
            <p:ph type="pic" sz="quarter" idx="16"/>
          </p:nvPr>
        </p:nvSpPr>
        <p:spPr>
          <a:xfrm>
            <a:off x="6096000" y="3428999"/>
            <a:ext cx="6096000" cy="3429000"/>
          </a:xfrm>
          <a:prstGeom prst="rect">
            <a:avLst/>
          </a:prstGeom>
          <a:solidFill>
            <a:schemeClr val="bg1"/>
          </a:solidFill>
        </p:spPr>
        <p:txBody>
          <a:bodyPr/>
          <a:lstStyle>
            <a:lvl1pPr marL="0" indent="0">
              <a:buNone/>
              <a:defRPr>
                <a:solidFill>
                  <a:schemeClr val="tx1"/>
                </a:solidFill>
              </a:defRPr>
            </a:lvl1pPr>
          </a:lstStyle>
          <a:p>
            <a:endParaRPr lang="en-US" noProof="0"/>
          </a:p>
        </p:txBody>
      </p:sp>
    </p:spTree>
    <p:extLst>
      <p:ext uri="{BB962C8B-B14F-4D97-AF65-F5344CB8AC3E}">
        <p14:creationId xmlns:p14="http://schemas.microsoft.com/office/powerpoint/2010/main" val="15161552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583436" y="2313433"/>
            <a:ext cx="4270248" cy="704087"/>
          </a:xfrm>
        </p:spPr>
        <p:txBody>
          <a:bodyPr anchor="b" anchorCtr="1">
            <a:normAutofit/>
          </a:bodyPr>
          <a:lstStyle>
            <a:lvl1pPr marL="0" indent="0" algn="l">
              <a:buNone/>
              <a:defRPr sz="1900" b="1" cap="none" spc="0" baseline="0">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1583436" y="3143250"/>
            <a:ext cx="4270248" cy="2596776"/>
          </a:xfrm>
        </p:spPr>
        <p:txBody>
          <a:bodyPr/>
          <a:lstStyle>
            <a:lvl1pPr marL="228600" indent="-228600">
              <a:buFont typeface="Wingdings" pitchFamily="2" charset="2"/>
              <a:buChar char="§"/>
              <a:defRPr/>
            </a:lvl1pPr>
            <a:lvl2pPr marL="457200" indent="-228600">
              <a:buFont typeface="Wingdings" pitchFamily="2" charset="2"/>
              <a:buChar char="§"/>
              <a:defRPr/>
            </a:lvl2pPr>
            <a:lvl3pPr marL="685800" indent="-228600">
              <a:buFont typeface="Wingdings" pitchFamily="2" charset="2"/>
              <a:buChar char="§"/>
              <a:defRPr/>
            </a:lvl3pPr>
            <a:lvl4pPr marL="914400" indent="-228600">
              <a:buFont typeface="Wingdings" pitchFamily="2" charset="2"/>
              <a:buChar char="§"/>
              <a:defRPr/>
            </a:lvl4pPr>
            <a:lvl5pPr marL="1143000" indent="-228600">
              <a:buFont typeface="Wingdings" pitchFamily="2" charset="2"/>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4"/>
          <p:cNvSpPr>
            <a:spLocks noGrp="1"/>
          </p:cNvSpPr>
          <p:nvPr>
            <p:ph type="body" sz="quarter" idx="13" hasCustomPrompt="1"/>
          </p:nvPr>
        </p:nvSpPr>
        <p:spPr>
          <a:xfrm>
            <a:off x="6338316" y="2313433"/>
            <a:ext cx="4270248" cy="704087"/>
          </a:xfrm>
        </p:spPr>
        <p:txBody>
          <a:bodyPr anchor="b" anchorCtr="1">
            <a:normAutofit/>
          </a:bodyPr>
          <a:lstStyle>
            <a:lvl1pPr marL="0" indent="0" algn="ctr">
              <a:buNone/>
              <a:defRPr sz="1900" b="1" cap="none" spc="0" baseline="0">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GB" dirty="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BA4F47-6694-7FDD-80D8-D1499679C56D}"/>
              </a:ext>
            </a:extLst>
          </p:cNvPr>
          <p:cNvSpPr/>
          <p:nvPr userDrawn="1"/>
        </p:nvSpPr>
        <p:spPr>
          <a:xfrm>
            <a:off x="0" y="6214025"/>
            <a:ext cx="12192000" cy="643975"/>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Placeholder 1"/>
          <p:cNvSpPr>
            <a:spLocks noGrp="1"/>
          </p:cNvSpPr>
          <p:nvPr>
            <p:ph type="title"/>
          </p:nvPr>
        </p:nvSpPr>
        <p:spPr bwMode="black">
          <a:xfrm>
            <a:off x="447261" y="113011"/>
            <a:ext cx="11340548" cy="1188720"/>
          </a:xfrm>
          <a:prstGeom prst="rect">
            <a:avLst/>
          </a:prstGeom>
          <a:noFill/>
          <a:ln w="31750" cap="sq">
            <a:noFill/>
            <a:miter lim="800000"/>
          </a:ln>
        </p:spPr>
        <p:txBody>
          <a:bodyPr vert="horz" lIns="182880" tIns="182880" rIns="182880" bIns="18288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47261" y="1329441"/>
            <a:ext cx="7729728" cy="3101983"/>
          </a:xfrm>
          <a:prstGeom prst="rect">
            <a:avLst/>
          </a:prstGeom>
        </p:spPr>
        <p:txBody>
          <a:bodyPr vert="horz" lIns="21600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293018" y="6358159"/>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pic>
        <p:nvPicPr>
          <p:cNvPr id="8" name="Picture 7" descr="A group of logos on a black background&#10;&#10;Description automatically generated">
            <a:extLst>
              <a:ext uri="{FF2B5EF4-FFF2-40B4-BE49-F238E27FC236}">
                <a16:creationId xmlns:a16="http://schemas.microsoft.com/office/drawing/2014/main" id="{64591F15-DD7C-B0D0-E32C-4E440CDBD024}"/>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6615872" y="6186315"/>
            <a:ext cx="5576128" cy="709448"/>
          </a:xfrm>
          <a:prstGeom prst="rect">
            <a:avLst/>
          </a:prstGeom>
        </p:spPr>
      </p:pic>
    </p:spTree>
  </p:cSld>
  <p:clrMap bg1="lt1" tx1="dk1" bg2="lt2" tx2="dk2" accent1="accent1" accent2="accent2" accent3="accent3" accent4="accent4" accent5="accent5" accent6="accent6" hlink="hlink" folHlink="folHlink"/>
  <p:sldLayoutIdLst>
    <p:sldLayoutId id="2147483699" r:id="rId1"/>
    <p:sldLayoutId id="2147483697" r:id="rId2"/>
    <p:sldLayoutId id="2147483698" r:id="rId3"/>
    <p:sldLayoutId id="2147483705" r:id="rId4"/>
    <p:sldLayoutId id="2147483708" r:id="rId5"/>
    <p:sldLayoutId id="2147483706" r:id="rId6"/>
    <p:sldLayoutId id="2147483700" r:id="rId7"/>
    <p:sldLayoutId id="2147483701" r:id="rId8"/>
    <p:sldLayoutId id="2147483702" r:id="rId9"/>
    <p:sldLayoutId id="2147483703" r:id="rId10"/>
    <p:sldLayoutId id="2147483704" r:id="rId11"/>
    <p:sldLayoutId id="2147483709" r:id="rId12"/>
  </p:sldLayoutIdLst>
  <p:hf sldNum="0" hdr="0" ftr="0" dt="0"/>
  <p:txStyles>
    <p:titleStyle>
      <a:lvl1pPr algn="l" defTabSz="914400" rtl="0" eaLnBrk="1" latinLnBrk="0" hangingPunct="1">
        <a:lnSpc>
          <a:spcPct val="90000"/>
        </a:lnSpc>
        <a:spcBef>
          <a:spcPct val="0"/>
        </a:spcBef>
        <a:buNone/>
        <a:defRPr sz="3200" b="1" kern="1200" cap="none" spc="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Wingdings" pitchFamily="2" charset="2"/>
        <a:buChar char="§"/>
        <a:defRPr sz="16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Wingdings" pitchFamily="2" charset="2"/>
        <a:buChar char="§"/>
        <a:defRPr sz="1400" kern="1200">
          <a:solidFill>
            <a:schemeClr val="tx1">
              <a:lumMod val="75000"/>
              <a:lumOff val="2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Wingdings" pitchFamily="2" charset="2"/>
        <a:buChar char="§"/>
        <a:defRPr sz="1400" kern="1200">
          <a:solidFill>
            <a:schemeClr val="tx1">
              <a:lumMod val="75000"/>
              <a:lumOff val="2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Wingdings" pitchFamily="2" charset="2"/>
        <a:buChar char="§"/>
        <a:defRPr sz="1400" kern="1200">
          <a:solidFill>
            <a:schemeClr val="tx1">
              <a:lumMod val="75000"/>
              <a:lumOff val="2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Wingdings" pitchFamily="2" charset="2"/>
        <a:buChar char="§"/>
        <a:defRPr sz="1400" kern="1200">
          <a:solidFill>
            <a:schemeClr val="tx1">
              <a:lumMod val="75000"/>
              <a:lumOff val="2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13F6B-6195-AFA0-3ABB-7B0661F37379}"/>
              </a:ext>
            </a:extLst>
          </p:cNvPr>
          <p:cNvSpPr>
            <a:spLocks noGrp="1"/>
          </p:cNvSpPr>
          <p:nvPr>
            <p:ph type="title"/>
          </p:nvPr>
        </p:nvSpPr>
        <p:spPr/>
        <p:txBody>
          <a:bodyPr/>
          <a:lstStyle/>
          <a:p>
            <a:r>
              <a:rPr lang="nl-NL" noProof="0" dirty="0"/>
              <a:t>Startbijeenkomst</a:t>
            </a:r>
            <a:br>
              <a:rPr lang="nl-NL" noProof="0" dirty="0"/>
            </a:br>
            <a:r>
              <a:rPr lang="nl-NL" sz="3000" noProof="0" dirty="0"/>
              <a:t>Gemeente </a:t>
            </a:r>
            <a:r>
              <a:rPr lang="nl-NL" sz="3000" noProof="0" dirty="0">
                <a:highlight>
                  <a:srgbClr val="FFFF00"/>
                </a:highlight>
              </a:rPr>
              <a:t>___________</a:t>
            </a:r>
          </a:p>
        </p:txBody>
      </p:sp>
      <p:sp>
        <p:nvSpPr>
          <p:cNvPr id="3" name="Content Placeholder 2">
            <a:extLst>
              <a:ext uri="{FF2B5EF4-FFF2-40B4-BE49-F238E27FC236}">
                <a16:creationId xmlns:a16="http://schemas.microsoft.com/office/drawing/2014/main" id="{BF9C0308-6DBF-12E6-85F6-9186601844DB}"/>
              </a:ext>
            </a:extLst>
          </p:cNvPr>
          <p:cNvSpPr>
            <a:spLocks noGrp="1"/>
          </p:cNvSpPr>
          <p:nvPr>
            <p:ph idx="1"/>
          </p:nvPr>
        </p:nvSpPr>
        <p:spPr/>
        <p:txBody>
          <a:bodyPr>
            <a:normAutofit/>
          </a:bodyPr>
          <a:lstStyle/>
          <a:p>
            <a:r>
              <a:rPr lang="nl-NL" noProof="0" dirty="0"/>
              <a:t>Buitenkans voor (</a:t>
            </a:r>
            <a:r>
              <a:rPr lang="nl-NL" noProof="0" dirty="0">
                <a:highlight>
                  <a:srgbClr val="FFFF00"/>
                </a:highlight>
              </a:rPr>
              <a:t>VUL HIER DE BUURT OF WIJK IN</a:t>
            </a:r>
            <a:r>
              <a:rPr lang="nl-NL" noProof="0" dirty="0"/>
              <a:t>)</a:t>
            </a:r>
          </a:p>
          <a:p>
            <a:r>
              <a:rPr lang="nl-NL" b="1" noProof="0" dirty="0">
                <a:highlight>
                  <a:srgbClr val="FFFF00"/>
                </a:highlight>
              </a:rPr>
              <a:t>01  | 01 | 2027</a:t>
            </a:r>
          </a:p>
        </p:txBody>
      </p:sp>
      <p:pic>
        <p:nvPicPr>
          <p:cNvPr id="4" name="Picture 3" descr="A yellow sign with black text&#10;&#10;Description automatically generated">
            <a:extLst>
              <a:ext uri="{FF2B5EF4-FFF2-40B4-BE49-F238E27FC236}">
                <a16:creationId xmlns:a16="http://schemas.microsoft.com/office/drawing/2014/main" id="{A3DC670D-B82A-F50E-EEFD-0C467D8CE5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59574" y="3913508"/>
            <a:ext cx="3272852" cy="1735561"/>
          </a:xfrm>
          <a:prstGeom prst="rect">
            <a:avLst/>
          </a:prstGeom>
        </p:spPr>
      </p:pic>
    </p:spTree>
    <p:extLst>
      <p:ext uri="{BB962C8B-B14F-4D97-AF65-F5344CB8AC3E}">
        <p14:creationId xmlns:p14="http://schemas.microsoft.com/office/powerpoint/2010/main" val="306168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12059-3E00-4A7C-4A61-6DB17C9EDD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2FD580-7E76-AD7D-55CD-3A47C4259AA4}"/>
              </a:ext>
            </a:extLst>
          </p:cNvPr>
          <p:cNvSpPr>
            <a:spLocks noGrp="1"/>
          </p:cNvSpPr>
          <p:nvPr>
            <p:ph type="title"/>
          </p:nvPr>
        </p:nvSpPr>
        <p:spPr/>
        <p:txBody>
          <a:bodyPr/>
          <a:lstStyle/>
          <a:p>
            <a:r>
              <a:rPr lang="nl-NL" noProof="0" dirty="0"/>
              <a:t>Buurtparticipatie</a:t>
            </a:r>
          </a:p>
        </p:txBody>
      </p:sp>
      <p:sp>
        <p:nvSpPr>
          <p:cNvPr id="3" name="Content Placeholder 2">
            <a:extLst>
              <a:ext uri="{FF2B5EF4-FFF2-40B4-BE49-F238E27FC236}">
                <a16:creationId xmlns:a16="http://schemas.microsoft.com/office/drawing/2014/main" id="{18EC8D6E-B887-8F03-9B03-8F2ED76FFE4A}"/>
              </a:ext>
            </a:extLst>
          </p:cNvPr>
          <p:cNvSpPr>
            <a:spLocks noGrp="1"/>
          </p:cNvSpPr>
          <p:nvPr>
            <p:ph idx="1"/>
          </p:nvPr>
        </p:nvSpPr>
        <p:spPr>
          <a:xfrm>
            <a:off x="447261" y="1301731"/>
            <a:ext cx="9809547" cy="4451368"/>
          </a:xfrm>
        </p:spPr>
        <p:txBody>
          <a:bodyPr wrap="square">
            <a:normAutofit/>
          </a:bodyPr>
          <a:lstStyle/>
          <a:p>
            <a:pPr marL="285750" indent="-285750" fontAlgn="base">
              <a:buFont typeface="Wingdings" panose="05000000000000000000" pitchFamily="2" charset="2"/>
              <a:buChar char="ü"/>
            </a:pPr>
            <a:r>
              <a:rPr lang="nl-NL" sz="1600" b="1" noProof="0" dirty="0"/>
              <a:t>Welke ideeën hebben jullie over het ophalen van input bij ouders/kinderen/overige omwonenden? </a:t>
            </a:r>
          </a:p>
          <a:p>
            <a:pPr marL="571500" lvl="1" indent="-342900" fontAlgn="base">
              <a:buFont typeface="Arial" panose="020B0604020202020204" pitchFamily="34" charset="0"/>
              <a:buChar char="•"/>
            </a:pPr>
            <a:r>
              <a:rPr lang="nl-NL" b="1" dirty="0">
                <a:solidFill>
                  <a:schemeClr val="accent2"/>
                </a:solidFill>
              </a:rPr>
              <a:t>Welke vorm: vragenlijsten, interviews, buurtsafari langs speelplek met kinderen, online</a:t>
            </a:r>
          </a:p>
          <a:p>
            <a:pPr marL="571500" lvl="1" indent="-342900" fontAlgn="base">
              <a:buFont typeface="Arial" panose="020B0604020202020204" pitchFamily="34" charset="0"/>
              <a:buChar char="•"/>
            </a:pPr>
            <a:r>
              <a:rPr lang="nl-NL" b="1" noProof="0" dirty="0">
                <a:solidFill>
                  <a:schemeClr val="accent2"/>
                </a:solidFill>
              </a:rPr>
              <a:t>Is er een geschikte dag, locatie of zijn geplande activiteiten om bij aan te haken</a:t>
            </a:r>
          </a:p>
          <a:p>
            <a:pPr marL="285750" indent="-285750" fontAlgn="base">
              <a:buFont typeface="Wingdings" panose="05000000000000000000" pitchFamily="2" charset="2"/>
              <a:buChar char="ü"/>
            </a:pPr>
            <a:endParaRPr lang="nl-NL" b="1" noProof="0" dirty="0"/>
          </a:p>
          <a:p>
            <a:pPr marL="285750" indent="-285750" fontAlgn="base">
              <a:buFont typeface="Wingdings" panose="05000000000000000000" pitchFamily="2" charset="2"/>
              <a:buChar char="ü"/>
            </a:pPr>
            <a:r>
              <a:rPr lang="nl-NL" sz="1600" b="1" dirty="0"/>
              <a:t>Hoe nodigen we de ouders, kinderen en overige omwonenden uit?</a:t>
            </a:r>
          </a:p>
          <a:p>
            <a:pPr marL="285750" indent="-285750" fontAlgn="base">
              <a:buFont typeface="Wingdings" panose="05000000000000000000" pitchFamily="2" charset="2"/>
              <a:buChar char="ü"/>
            </a:pPr>
            <a:endParaRPr lang="nl-NL" sz="1600" b="1" dirty="0"/>
          </a:p>
          <a:p>
            <a:pPr marL="285750" indent="-285750" fontAlgn="base">
              <a:buFont typeface="Wingdings" panose="05000000000000000000" pitchFamily="2" charset="2"/>
              <a:buChar char="ü"/>
            </a:pPr>
            <a:endParaRPr lang="nl-NL" sz="1600" b="1" dirty="0"/>
          </a:p>
          <a:p>
            <a:pPr marL="285750" indent="-285750" fontAlgn="base">
              <a:buFont typeface="Wingdings" panose="05000000000000000000" pitchFamily="2" charset="2"/>
              <a:buChar char="ü"/>
            </a:pPr>
            <a:r>
              <a:rPr lang="nl-NL" sz="1600" b="1" dirty="0"/>
              <a:t>Welke rol kan/wil jouw organisatie spelen bij de buurtparticipatie?</a:t>
            </a:r>
          </a:p>
          <a:p>
            <a:pPr marL="285750" indent="-285750" fontAlgn="base">
              <a:buFont typeface="Wingdings" panose="05000000000000000000" pitchFamily="2" charset="2"/>
              <a:buChar char="ü"/>
            </a:pPr>
            <a:endParaRPr lang="nl-NL" sz="1600" b="1" dirty="0"/>
          </a:p>
          <a:p>
            <a:pPr marL="285750" indent="-285750" fontAlgn="base">
              <a:buFont typeface="Wingdings" panose="05000000000000000000" pitchFamily="2" charset="2"/>
              <a:buChar char="ü"/>
            </a:pPr>
            <a:endParaRPr lang="nl-NL" sz="1600" b="1" dirty="0"/>
          </a:p>
          <a:p>
            <a:pPr marL="285750" indent="-285750" fontAlgn="base">
              <a:buFont typeface="Wingdings" panose="05000000000000000000" pitchFamily="2" charset="2"/>
              <a:buChar char="ü"/>
            </a:pPr>
            <a:r>
              <a:rPr lang="nl-NL" sz="1600" b="1"/>
              <a:t>Zijn er belangrijke dingen die je het kernteam mee wil geven?</a:t>
            </a:r>
          </a:p>
          <a:p>
            <a:pPr fontAlgn="base"/>
            <a:endParaRPr lang="nl-NL" sz="1600" b="1" dirty="0"/>
          </a:p>
        </p:txBody>
      </p:sp>
      <p:pic>
        <p:nvPicPr>
          <p:cNvPr id="5" name="Picture 3" descr="A yellow sign with black text&#10;&#10;Description automatically generated">
            <a:extLst>
              <a:ext uri="{FF2B5EF4-FFF2-40B4-BE49-F238E27FC236}">
                <a16:creationId xmlns:a16="http://schemas.microsoft.com/office/drawing/2014/main" id="{772744D4-42DC-F9A6-0B8D-749217BFD7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37661" y="113011"/>
            <a:ext cx="1527494" cy="810015"/>
          </a:xfrm>
          <a:prstGeom prst="rect">
            <a:avLst/>
          </a:prstGeom>
        </p:spPr>
      </p:pic>
    </p:spTree>
    <p:extLst>
      <p:ext uri="{BB962C8B-B14F-4D97-AF65-F5344CB8AC3E}">
        <p14:creationId xmlns:p14="http://schemas.microsoft.com/office/powerpoint/2010/main" val="392140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7896D-1184-9450-1289-433677F4371D}"/>
              </a:ext>
            </a:extLst>
          </p:cNvPr>
          <p:cNvSpPr>
            <a:spLocks noGrp="1"/>
          </p:cNvSpPr>
          <p:nvPr>
            <p:ph type="title"/>
          </p:nvPr>
        </p:nvSpPr>
        <p:spPr/>
        <p:txBody>
          <a:bodyPr/>
          <a:lstStyle/>
          <a:p>
            <a:r>
              <a:rPr lang="nl-NL" dirty="0"/>
              <a:t>Afronding</a:t>
            </a:r>
          </a:p>
        </p:txBody>
      </p:sp>
      <p:sp>
        <p:nvSpPr>
          <p:cNvPr id="3" name="Tijdelijke aanduiding voor inhoud 2">
            <a:extLst>
              <a:ext uri="{FF2B5EF4-FFF2-40B4-BE49-F238E27FC236}">
                <a16:creationId xmlns:a16="http://schemas.microsoft.com/office/drawing/2014/main" id="{818F6187-B076-814D-A955-C3E5FAD86B44}"/>
              </a:ext>
            </a:extLst>
          </p:cNvPr>
          <p:cNvSpPr>
            <a:spLocks noGrp="1"/>
          </p:cNvSpPr>
          <p:nvPr>
            <p:ph idx="1"/>
          </p:nvPr>
        </p:nvSpPr>
        <p:spPr/>
        <p:txBody>
          <a:bodyPr/>
          <a:lstStyle/>
          <a:p>
            <a:r>
              <a:rPr lang="nl-NL" dirty="0"/>
              <a:t>Vervolg</a:t>
            </a:r>
          </a:p>
          <a:p>
            <a:pPr lvl="1"/>
            <a:r>
              <a:rPr lang="nl-NL" dirty="0"/>
              <a:t>Stappen en de rol van </a:t>
            </a:r>
            <a:r>
              <a:rPr lang="nl-NL"/>
              <a:t>de stakeholders</a:t>
            </a:r>
            <a:endParaRPr lang="nl-NL" dirty="0"/>
          </a:p>
          <a:p>
            <a:endParaRPr lang="nl-NL" dirty="0"/>
          </a:p>
          <a:p>
            <a:r>
              <a:rPr lang="nl-NL" dirty="0"/>
              <a:t>Nabranders</a:t>
            </a:r>
          </a:p>
          <a:p>
            <a:endParaRPr lang="nl-NL" dirty="0"/>
          </a:p>
          <a:p>
            <a:r>
              <a:rPr lang="nl-NL" b="1" dirty="0"/>
              <a:t>Bedankt voor jullie deelname!</a:t>
            </a:r>
          </a:p>
        </p:txBody>
      </p:sp>
    </p:spTree>
    <p:extLst>
      <p:ext uri="{BB962C8B-B14F-4D97-AF65-F5344CB8AC3E}">
        <p14:creationId xmlns:p14="http://schemas.microsoft.com/office/powerpoint/2010/main" val="3035325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39E75-2D4A-385D-0B70-6ED4F649FB0A}"/>
              </a:ext>
            </a:extLst>
          </p:cNvPr>
          <p:cNvSpPr>
            <a:spLocks noGrp="1"/>
          </p:cNvSpPr>
          <p:nvPr>
            <p:ph type="title"/>
          </p:nvPr>
        </p:nvSpPr>
        <p:spPr/>
        <p:txBody>
          <a:bodyPr/>
          <a:lstStyle/>
          <a:p>
            <a:r>
              <a:rPr lang="nl-NL" noProof="0" dirty="0"/>
              <a:t>Opzet en inhoud Startbijeenkomst</a:t>
            </a:r>
          </a:p>
        </p:txBody>
      </p:sp>
      <p:sp>
        <p:nvSpPr>
          <p:cNvPr id="3" name="Content Placeholder 2">
            <a:extLst>
              <a:ext uri="{FF2B5EF4-FFF2-40B4-BE49-F238E27FC236}">
                <a16:creationId xmlns:a16="http://schemas.microsoft.com/office/drawing/2014/main" id="{D52BFA6C-BE99-1840-2D0F-34F7068AF02B}"/>
              </a:ext>
            </a:extLst>
          </p:cNvPr>
          <p:cNvSpPr>
            <a:spLocks noGrp="1"/>
          </p:cNvSpPr>
          <p:nvPr>
            <p:ph idx="1"/>
          </p:nvPr>
        </p:nvSpPr>
        <p:spPr/>
        <p:txBody>
          <a:bodyPr wrap="square">
            <a:normAutofit/>
          </a:bodyPr>
          <a:lstStyle/>
          <a:p>
            <a:pPr marL="285750" indent="-285750" fontAlgn="base">
              <a:buFont typeface="Wingdings" panose="05000000000000000000" pitchFamily="2" charset="2"/>
              <a:buChar char="ü"/>
            </a:pPr>
            <a:r>
              <a:rPr lang="nl-NL" b="1" noProof="0" dirty="0"/>
              <a:t>Uitleg Project</a:t>
            </a:r>
          </a:p>
          <a:p>
            <a:pPr marL="514350" lvl="1" indent="-285750" fontAlgn="base">
              <a:buFont typeface="Wingdings" panose="05000000000000000000" pitchFamily="2" charset="2"/>
              <a:buChar char="ü"/>
            </a:pPr>
            <a:r>
              <a:rPr lang="nl-NL" noProof="0" dirty="0"/>
              <a:t>Ambitie gemeente</a:t>
            </a:r>
          </a:p>
          <a:p>
            <a:pPr marL="514350" lvl="1" indent="-285750" fontAlgn="base">
              <a:buFont typeface="Wingdings" panose="05000000000000000000" pitchFamily="2" charset="2"/>
              <a:buChar char="ü"/>
            </a:pPr>
            <a:r>
              <a:rPr lang="nl-NL" noProof="0" dirty="0"/>
              <a:t>Stappenplan</a:t>
            </a:r>
          </a:p>
          <a:p>
            <a:pPr marL="514350" lvl="1" indent="-285750" fontAlgn="base">
              <a:buFont typeface="Wingdings" panose="05000000000000000000" pitchFamily="2" charset="2"/>
              <a:buChar char="ü"/>
            </a:pPr>
            <a:r>
              <a:rPr lang="nl-NL" noProof="0" dirty="0"/>
              <a:t>Planning​</a:t>
            </a:r>
          </a:p>
          <a:p>
            <a:pPr marL="285750" indent="-285750" fontAlgn="base">
              <a:buFont typeface="Wingdings" panose="05000000000000000000" pitchFamily="2" charset="2"/>
              <a:buChar char="ü"/>
            </a:pPr>
            <a:endParaRPr lang="nl-NL" noProof="0" dirty="0"/>
          </a:p>
          <a:p>
            <a:pPr marL="285750" indent="-285750" fontAlgn="base">
              <a:buFont typeface="Wingdings" panose="05000000000000000000" pitchFamily="2" charset="2"/>
              <a:buChar char="ü"/>
            </a:pPr>
            <a:r>
              <a:rPr lang="nl-NL" b="1" noProof="0" dirty="0"/>
              <a:t>Elkaar (beter) leren kennen​</a:t>
            </a:r>
          </a:p>
          <a:p>
            <a:pPr marL="285750" indent="-285750" fontAlgn="base">
              <a:buFont typeface="Wingdings" panose="05000000000000000000" pitchFamily="2" charset="2"/>
              <a:buChar char="ü"/>
            </a:pPr>
            <a:endParaRPr lang="nl-NL" noProof="0" dirty="0"/>
          </a:p>
          <a:p>
            <a:pPr marL="285750" indent="-285750" fontAlgn="base">
              <a:buFont typeface="Wingdings" panose="05000000000000000000" pitchFamily="2" charset="2"/>
              <a:buChar char="ü"/>
            </a:pPr>
            <a:r>
              <a:rPr lang="nl-NL" b="1" noProof="0" dirty="0"/>
              <a:t>Buurt in kaart​</a:t>
            </a:r>
          </a:p>
          <a:p>
            <a:pPr marL="514350" lvl="1" indent="-285750" fontAlgn="base">
              <a:buFont typeface="Wingdings" panose="05000000000000000000" pitchFamily="2" charset="2"/>
              <a:buChar char="ü"/>
            </a:pPr>
            <a:r>
              <a:rPr lang="nl-NL" noProof="0" dirty="0"/>
              <a:t>Waar en waarom spelen kinderen wel/niet buiten</a:t>
            </a:r>
          </a:p>
          <a:p>
            <a:pPr marL="514350" lvl="1" indent="-285750" fontAlgn="base">
              <a:buFont typeface="Wingdings" panose="05000000000000000000" pitchFamily="2" charset="2"/>
              <a:buChar char="ü"/>
            </a:pPr>
            <a:r>
              <a:rPr lang="nl-NL" noProof="0" dirty="0"/>
              <a:t>Welke ontwikkelingen hebben invloed op het project​</a:t>
            </a:r>
          </a:p>
          <a:p>
            <a:pPr marL="285750" indent="-285750" fontAlgn="base">
              <a:buFont typeface="Wingdings" panose="05000000000000000000" pitchFamily="2" charset="2"/>
              <a:buChar char="ü"/>
            </a:pPr>
            <a:endParaRPr lang="nl-NL" noProof="0" dirty="0"/>
          </a:p>
          <a:p>
            <a:pPr marL="285750" indent="-285750" fontAlgn="base">
              <a:buFont typeface="Wingdings" panose="05000000000000000000" pitchFamily="2" charset="2"/>
              <a:buChar char="ü"/>
            </a:pPr>
            <a:r>
              <a:rPr lang="nl-NL" b="1" noProof="0" dirty="0"/>
              <a:t>Input ophalen voor kinder- en ouderparticipatie</a:t>
            </a:r>
          </a:p>
          <a:p>
            <a:pPr marL="285750" indent="-285750" fontAlgn="base">
              <a:buFont typeface="Wingdings" panose="05000000000000000000" pitchFamily="2" charset="2"/>
              <a:buChar char="ü"/>
            </a:pPr>
            <a:endParaRPr lang="nl-NL" b="1" noProof="0" dirty="0"/>
          </a:p>
          <a:p>
            <a:pPr marL="285750" indent="-285750" fontAlgn="base">
              <a:buFont typeface="Wingdings" panose="05000000000000000000" pitchFamily="2" charset="2"/>
              <a:buChar char="ü"/>
            </a:pPr>
            <a:r>
              <a:rPr lang="nl-NL" b="1" noProof="0" dirty="0"/>
              <a:t>Afsluiting</a:t>
            </a:r>
          </a:p>
          <a:p>
            <a:pPr marL="285750" indent="-285750">
              <a:lnSpc>
                <a:spcPts val="2060"/>
              </a:lnSpc>
              <a:buFont typeface="Arial" panose="020B0604020202020204" pitchFamily="34" charset="0"/>
              <a:buChar char="•"/>
            </a:pPr>
            <a:endParaRPr lang="nl-NL" sz="1600" noProof="0" dirty="0"/>
          </a:p>
          <a:p>
            <a:pPr marL="514350" lvl="1" indent="-285750">
              <a:lnSpc>
                <a:spcPts val="2060"/>
              </a:lnSpc>
              <a:spcBef>
                <a:spcPts val="0"/>
              </a:spcBef>
              <a:buFont typeface="Arial" panose="020B0604020202020204" pitchFamily="34" charset="0"/>
              <a:buChar char="•"/>
            </a:pPr>
            <a:endParaRPr lang="nl-NL" noProof="0" dirty="0"/>
          </a:p>
          <a:p>
            <a:pPr marL="514350" lvl="1" indent="-285750">
              <a:lnSpc>
                <a:spcPts val="2060"/>
              </a:lnSpc>
              <a:spcBef>
                <a:spcPts val="0"/>
              </a:spcBef>
              <a:buFont typeface="Arial" panose="020B0604020202020204" pitchFamily="34" charset="0"/>
              <a:buChar char="•"/>
            </a:pPr>
            <a:endParaRPr lang="nl-NL" noProof="0" dirty="0"/>
          </a:p>
          <a:p>
            <a:pPr marL="514350" lvl="1" indent="-285750">
              <a:lnSpc>
                <a:spcPts val="2060"/>
              </a:lnSpc>
              <a:spcBef>
                <a:spcPts val="0"/>
              </a:spcBef>
              <a:buFont typeface="Arial" panose="020B0604020202020204" pitchFamily="34" charset="0"/>
              <a:buChar char="•"/>
            </a:pPr>
            <a:endParaRPr lang="nl-NL" noProof="0" dirty="0"/>
          </a:p>
        </p:txBody>
      </p:sp>
      <p:pic>
        <p:nvPicPr>
          <p:cNvPr id="6" name="Picture Placeholder 5" descr="A child holding onto a monkey bars&#10;&#10;Description automatically generated">
            <a:extLst>
              <a:ext uri="{FF2B5EF4-FFF2-40B4-BE49-F238E27FC236}">
                <a16:creationId xmlns:a16="http://schemas.microsoft.com/office/drawing/2014/main" id="{A77712F0-2AD7-AA44-FF38-D28D2732EA08}"/>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flipH="1">
            <a:off x="7782311" y="1697093"/>
            <a:ext cx="3587073" cy="3463813"/>
          </a:xfrm>
        </p:spPr>
      </p:pic>
      <p:pic>
        <p:nvPicPr>
          <p:cNvPr id="4" name="Picture 3" descr="A yellow sign with black text&#10;&#10;Description automatically generated">
            <a:extLst>
              <a:ext uri="{FF2B5EF4-FFF2-40B4-BE49-F238E27FC236}">
                <a16:creationId xmlns:a16="http://schemas.microsoft.com/office/drawing/2014/main" id="{AF93A9EC-624C-1C9E-E042-55564A7EA4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42102" y="4792003"/>
            <a:ext cx="2241641" cy="1188720"/>
          </a:xfrm>
          <a:prstGeom prst="rect">
            <a:avLst/>
          </a:prstGeom>
        </p:spPr>
      </p:pic>
    </p:spTree>
    <p:extLst>
      <p:ext uri="{BB962C8B-B14F-4D97-AF65-F5344CB8AC3E}">
        <p14:creationId xmlns:p14="http://schemas.microsoft.com/office/powerpoint/2010/main" val="393122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A2E6A-2723-F3CF-20FC-D409451537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D7437B-CC05-967B-0792-0F230FA5F4F0}"/>
              </a:ext>
            </a:extLst>
          </p:cNvPr>
          <p:cNvSpPr>
            <a:spLocks noGrp="1"/>
          </p:cNvSpPr>
          <p:nvPr>
            <p:ph type="title"/>
          </p:nvPr>
        </p:nvSpPr>
        <p:spPr/>
        <p:txBody>
          <a:bodyPr/>
          <a:lstStyle/>
          <a:p>
            <a:r>
              <a:rPr lang="nl-NL" noProof="0" dirty="0"/>
              <a:t>Ambitie</a:t>
            </a:r>
          </a:p>
        </p:txBody>
      </p:sp>
      <p:pic>
        <p:nvPicPr>
          <p:cNvPr id="4" name="Picture 3" descr="A yellow sign with black text&#10;&#10;Description automatically generated">
            <a:extLst>
              <a:ext uri="{FF2B5EF4-FFF2-40B4-BE49-F238E27FC236}">
                <a16:creationId xmlns:a16="http://schemas.microsoft.com/office/drawing/2014/main" id="{84F7CC43-C57A-9335-F151-9108EECE6C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37661" y="113011"/>
            <a:ext cx="1527494" cy="810015"/>
          </a:xfrm>
          <a:prstGeom prst="rect">
            <a:avLst/>
          </a:prstGeom>
        </p:spPr>
      </p:pic>
      <p:sp>
        <p:nvSpPr>
          <p:cNvPr id="5" name="Content Placeholder 2">
            <a:extLst>
              <a:ext uri="{FF2B5EF4-FFF2-40B4-BE49-F238E27FC236}">
                <a16:creationId xmlns:a16="http://schemas.microsoft.com/office/drawing/2014/main" id="{5C78DD68-1EB4-F282-43FC-A3791DA31D91}"/>
              </a:ext>
            </a:extLst>
          </p:cNvPr>
          <p:cNvSpPr txBox="1">
            <a:spLocks/>
          </p:cNvSpPr>
          <p:nvPr/>
        </p:nvSpPr>
        <p:spPr>
          <a:xfrm>
            <a:off x="447261" y="1301730"/>
            <a:ext cx="11086256" cy="4785033"/>
          </a:xfrm>
          <a:prstGeom prst="rect">
            <a:avLst/>
          </a:prstGeom>
        </p:spPr>
        <p:txBody>
          <a:bodyPr vert="horz" wrap="square" lIns="180000" tIns="45720" rIns="91440" bIns="45720" rtlCol="0">
            <a:normAutofit/>
          </a:bodyPr>
          <a:lstStyle>
            <a:lvl1pPr marL="0" indent="0" algn="l" defTabSz="914400" rtl="0" eaLnBrk="1" latinLnBrk="0" hangingPunct="1">
              <a:lnSpc>
                <a:spcPts val="2060"/>
              </a:lnSpc>
              <a:spcBef>
                <a:spcPts val="0"/>
              </a:spcBef>
              <a:buClr>
                <a:schemeClr val="accent2"/>
              </a:buClr>
              <a:buFontTx/>
              <a:buNone/>
              <a:defRPr sz="1400" kern="1200">
                <a:solidFill>
                  <a:schemeClr val="tx1">
                    <a:lumMod val="75000"/>
                    <a:lumOff val="25000"/>
                  </a:schemeClr>
                </a:solidFill>
                <a:latin typeface="+mn-lt"/>
                <a:ea typeface="+mn-ea"/>
                <a:cs typeface="+mn-cs"/>
              </a:defRPr>
            </a:lvl1pPr>
            <a:lvl2pPr marL="228600" indent="0" algn="l" defTabSz="914400" rtl="0" eaLnBrk="1" latinLnBrk="0" hangingPunct="1">
              <a:lnSpc>
                <a:spcPct val="100000"/>
              </a:lnSpc>
              <a:spcBef>
                <a:spcPts val="1000"/>
              </a:spcBef>
              <a:buClr>
                <a:schemeClr val="accent2"/>
              </a:buClr>
              <a:buFontTx/>
              <a:buNone/>
              <a:defRPr sz="1400" kern="1200">
                <a:solidFill>
                  <a:schemeClr val="tx1">
                    <a:lumMod val="75000"/>
                    <a:lumOff val="25000"/>
                  </a:schemeClr>
                </a:solidFill>
                <a:latin typeface="+mn-lt"/>
                <a:ea typeface="+mn-ea"/>
                <a:cs typeface="+mn-cs"/>
              </a:defRPr>
            </a:lvl2pPr>
            <a:lvl3pPr marL="457200" indent="0" algn="l" defTabSz="914400" rtl="0" eaLnBrk="1" latinLnBrk="0" hangingPunct="1">
              <a:lnSpc>
                <a:spcPct val="100000"/>
              </a:lnSpc>
              <a:spcBef>
                <a:spcPts val="1000"/>
              </a:spcBef>
              <a:buClr>
                <a:schemeClr val="accent2"/>
              </a:buClr>
              <a:buFontTx/>
              <a:buNone/>
              <a:defRPr sz="1400" kern="1200">
                <a:solidFill>
                  <a:schemeClr val="tx1">
                    <a:lumMod val="75000"/>
                    <a:lumOff val="25000"/>
                  </a:schemeClr>
                </a:solidFill>
                <a:latin typeface="+mn-lt"/>
                <a:ea typeface="+mn-ea"/>
                <a:cs typeface="+mn-cs"/>
              </a:defRPr>
            </a:lvl3pPr>
            <a:lvl4pPr marL="685800" indent="0" algn="l" defTabSz="914400" rtl="0" eaLnBrk="1" latinLnBrk="0" hangingPunct="1">
              <a:lnSpc>
                <a:spcPct val="100000"/>
              </a:lnSpc>
              <a:spcBef>
                <a:spcPts val="1000"/>
              </a:spcBef>
              <a:buClr>
                <a:schemeClr val="accent2"/>
              </a:buClr>
              <a:buFontTx/>
              <a:buNone/>
              <a:defRPr sz="1400" kern="1200">
                <a:solidFill>
                  <a:schemeClr val="tx1">
                    <a:lumMod val="75000"/>
                    <a:lumOff val="25000"/>
                  </a:schemeClr>
                </a:solidFill>
                <a:latin typeface="+mn-lt"/>
                <a:ea typeface="+mn-ea"/>
                <a:cs typeface="+mn-cs"/>
              </a:defRPr>
            </a:lvl4pPr>
            <a:lvl5pPr marL="914400" indent="0" algn="l" defTabSz="914400" rtl="0" eaLnBrk="1" latinLnBrk="0" hangingPunct="1">
              <a:lnSpc>
                <a:spcPct val="100000"/>
              </a:lnSpc>
              <a:spcBef>
                <a:spcPts val="1000"/>
              </a:spcBef>
              <a:buClr>
                <a:schemeClr val="accent2"/>
              </a:buClr>
              <a:buFontTx/>
              <a:buNone/>
              <a:defRPr sz="1400" kern="1200">
                <a:solidFill>
                  <a:schemeClr val="tx1">
                    <a:lumMod val="75000"/>
                    <a:lumOff val="2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285750" indent="-285750" fontAlgn="base">
              <a:buFont typeface="Wingdings" panose="05000000000000000000" pitchFamily="2" charset="2"/>
              <a:buChar char="ü"/>
            </a:pPr>
            <a:r>
              <a:rPr lang="nl-NL" sz="1600" b="1" noProof="0" dirty="0"/>
              <a:t>Wie</a:t>
            </a:r>
          </a:p>
          <a:p>
            <a:pPr fontAlgn="base"/>
            <a:r>
              <a:rPr lang="nl-NL" sz="1200" noProof="0" dirty="0"/>
              <a:t>Door de krachten vanuit verschillende beleidsdomeinen en stakeholders vanuit de praktijk te bundelen kunnen we beter inspelen op wat er in de wijk speelt en mogelijk is.  (NOG AANVULLEN MET BELANG INTERGALE SAMENWERKING) </a:t>
            </a:r>
          </a:p>
          <a:p>
            <a:pPr fontAlgn="base"/>
            <a:endParaRPr lang="nl-NL" noProof="0" dirty="0"/>
          </a:p>
          <a:p>
            <a:pPr marL="285750" indent="-285750" fontAlgn="base">
              <a:buFont typeface="Wingdings" panose="05000000000000000000" pitchFamily="2" charset="2"/>
              <a:buChar char="ü"/>
            </a:pPr>
            <a:r>
              <a:rPr lang="nl-NL" sz="1600" b="1" noProof="0" dirty="0"/>
              <a:t>Waarom</a:t>
            </a:r>
          </a:p>
          <a:p>
            <a:pPr fontAlgn="base"/>
            <a:r>
              <a:rPr lang="nl-NL" sz="1200" noProof="0" dirty="0">
                <a:solidFill>
                  <a:srgbClr val="000000"/>
                </a:solidFill>
                <a:latin typeface="Century Gothic" panose="020B0502020202020204" pitchFamily="34" charset="0"/>
              </a:rPr>
              <a:t>Buitenspelen is essentieel voor de ontwikkeling en de gezondheid van kinderen. De ambitie van de gemeente …. (vul hier aan vanuit welk beleid of coalitieakkoord dit project wordt gestart) </a:t>
            </a:r>
            <a:endParaRPr lang="nl-NL" sz="1200" b="1" noProof="0" dirty="0"/>
          </a:p>
          <a:p>
            <a:pPr fontAlgn="base"/>
            <a:endParaRPr lang="nl-NL" b="1" noProof="0" dirty="0"/>
          </a:p>
          <a:p>
            <a:pPr marL="285750" indent="-285750" fontAlgn="base">
              <a:buFont typeface="Wingdings" panose="05000000000000000000" pitchFamily="2" charset="2"/>
              <a:buChar char="ü"/>
            </a:pPr>
            <a:r>
              <a:rPr lang="nl-NL" sz="1600" b="1" dirty="0"/>
              <a:t>Hoe</a:t>
            </a:r>
            <a:r>
              <a:rPr lang="nl-NL" b="1" dirty="0"/>
              <a:t> </a:t>
            </a:r>
          </a:p>
          <a:p>
            <a:pPr fontAlgn="base"/>
            <a:r>
              <a:rPr lang="nl-NL" sz="1200" dirty="0">
                <a:solidFill>
                  <a:srgbClr val="000000"/>
                </a:solidFill>
                <a:latin typeface="Century Gothic" panose="020B0502020202020204" pitchFamily="34" charset="0"/>
              </a:rPr>
              <a:t>Via het stappenplan van de Buitenkans-aanpak werken we aan een speelplan gericht op kinderen van </a:t>
            </a:r>
            <a:r>
              <a:rPr lang="nl-NL" sz="1200" dirty="0">
                <a:solidFill>
                  <a:srgbClr val="000000"/>
                </a:solidFill>
                <a:highlight>
                  <a:srgbClr val="FFFF00"/>
                </a:highlight>
                <a:latin typeface="Century Gothic" panose="020B0502020202020204" pitchFamily="34" charset="0"/>
              </a:rPr>
              <a:t>4 t/m 12 jaar</a:t>
            </a:r>
            <a:r>
              <a:rPr lang="nl-NL" sz="1200" dirty="0">
                <a:solidFill>
                  <a:srgbClr val="000000"/>
                </a:solidFill>
                <a:latin typeface="Century Gothic" panose="020B0502020202020204" pitchFamily="34" charset="0"/>
              </a:rPr>
              <a:t>. Het speelplan bestaat uit een combinatie van interventies op het gebied van: hardware (concrete buitenspeelruimte), software (activiteiten) en orgware (een vitale organisatie om de hard- en software te verzorgen. (VUL HIER EVENTUEEL AAN VANUIT WELKE AANPAK. DENK AAN PREVENTIE, BOSS etc.)</a:t>
            </a:r>
            <a:endParaRPr lang="nl-NL" sz="1200" b="1" noProof="0" dirty="0"/>
          </a:p>
          <a:p>
            <a:pPr fontAlgn="base"/>
            <a:r>
              <a:rPr lang="nl-NL" sz="1200" noProof="0" dirty="0">
                <a:solidFill>
                  <a:srgbClr val="000000"/>
                </a:solidFill>
                <a:latin typeface="Century Gothic" panose="020B0502020202020204" pitchFamily="34" charset="0"/>
              </a:rPr>
              <a:t> </a:t>
            </a:r>
            <a:endParaRPr lang="nl-NL" sz="1200" dirty="0"/>
          </a:p>
          <a:p>
            <a:pPr marL="285750" indent="-285750" fontAlgn="base">
              <a:buFont typeface="Wingdings" panose="05000000000000000000" pitchFamily="2" charset="2"/>
              <a:buChar char="ü"/>
            </a:pPr>
            <a:r>
              <a:rPr lang="nl-NL" sz="1600" b="1" dirty="0"/>
              <a:t>Wat/waar</a:t>
            </a:r>
          </a:p>
          <a:p>
            <a:pPr fontAlgn="base"/>
            <a:r>
              <a:rPr lang="nl-NL" sz="1200" noProof="0" dirty="0">
                <a:solidFill>
                  <a:srgbClr val="000000"/>
                </a:solidFill>
                <a:latin typeface="Century Gothic" panose="020B0502020202020204" pitchFamily="34" charset="0"/>
              </a:rPr>
              <a:t>Deze Buitenkans-aanpak richt zich op </a:t>
            </a:r>
            <a:r>
              <a:rPr lang="nl-NL" sz="1200" noProof="0" dirty="0">
                <a:solidFill>
                  <a:srgbClr val="000000"/>
                </a:solidFill>
                <a:highlight>
                  <a:srgbClr val="FFFF00"/>
                </a:highlight>
                <a:latin typeface="Century Gothic" panose="020B0502020202020204" pitchFamily="34" charset="0"/>
              </a:rPr>
              <a:t>(BUURT/WIJK)</a:t>
            </a:r>
            <a:r>
              <a:rPr lang="nl-NL" sz="1200" noProof="0" dirty="0">
                <a:solidFill>
                  <a:srgbClr val="000000"/>
                </a:solidFill>
                <a:latin typeface="Century Gothic" panose="020B0502020202020204" pitchFamily="34" charset="0"/>
              </a:rPr>
              <a:t>. (beschrijf de buurt en eventueel de plek, als deze al is vastgesteld, waarvoor het speelplan gemaakt gaat worden).</a:t>
            </a:r>
          </a:p>
          <a:p>
            <a:pPr fontAlgn="base"/>
            <a:endParaRPr lang="nl-NL" sz="1600" noProof="0" dirty="0"/>
          </a:p>
          <a:p>
            <a:pPr marL="514350" lvl="1" indent="-285750">
              <a:lnSpc>
                <a:spcPts val="2060"/>
              </a:lnSpc>
              <a:spcBef>
                <a:spcPts val="0"/>
              </a:spcBef>
              <a:buFont typeface="Arial" panose="020B0604020202020204" pitchFamily="34" charset="0"/>
              <a:buChar char="•"/>
            </a:pPr>
            <a:endParaRPr lang="nl-NL" noProof="0" dirty="0"/>
          </a:p>
          <a:p>
            <a:pPr marL="514350" lvl="1" indent="-285750">
              <a:lnSpc>
                <a:spcPts val="2060"/>
              </a:lnSpc>
              <a:spcBef>
                <a:spcPts val="0"/>
              </a:spcBef>
              <a:buFont typeface="Arial" panose="020B0604020202020204" pitchFamily="34" charset="0"/>
              <a:buChar char="•"/>
            </a:pPr>
            <a:endParaRPr lang="nl-NL" noProof="0" dirty="0"/>
          </a:p>
          <a:p>
            <a:pPr marL="514350" lvl="1" indent="-285750">
              <a:lnSpc>
                <a:spcPts val="2060"/>
              </a:lnSpc>
              <a:spcBef>
                <a:spcPts val="0"/>
              </a:spcBef>
              <a:buFont typeface="Arial" panose="020B0604020202020204" pitchFamily="34" charset="0"/>
              <a:buChar char="•"/>
            </a:pPr>
            <a:endParaRPr lang="nl-NL" noProof="0" dirty="0"/>
          </a:p>
        </p:txBody>
      </p:sp>
    </p:spTree>
    <p:extLst>
      <p:ext uri="{BB962C8B-B14F-4D97-AF65-F5344CB8AC3E}">
        <p14:creationId xmlns:p14="http://schemas.microsoft.com/office/powerpoint/2010/main" val="130980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750A1-6FAA-651E-A1E9-47275A2785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06995E-8026-34E4-D6D6-598B9D9595B2}"/>
              </a:ext>
            </a:extLst>
          </p:cNvPr>
          <p:cNvSpPr>
            <a:spLocks noGrp="1"/>
          </p:cNvSpPr>
          <p:nvPr>
            <p:ph type="title"/>
          </p:nvPr>
        </p:nvSpPr>
        <p:spPr>
          <a:xfrm>
            <a:off x="447261" y="113011"/>
            <a:ext cx="11340548" cy="1188720"/>
          </a:xfrm>
        </p:spPr>
        <p:txBody>
          <a:bodyPr/>
          <a:lstStyle/>
          <a:p>
            <a:r>
              <a:rPr lang="nl-NL" noProof="0" dirty="0"/>
              <a:t>Stappenplan</a:t>
            </a:r>
            <a:endParaRPr lang="nl-NL" b="0" noProof="0" dirty="0">
              <a:solidFill>
                <a:srgbClr val="000000"/>
              </a:solidFill>
            </a:endParaRPr>
          </a:p>
        </p:txBody>
      </p:sp>
      <p:pic>
        <p:nvPicPr>
          <p:cNvPr id="7" name="Tijdelijke aanduiding voor inhoud 6">
            <a:extLst>
              <a:ext uri="{FF2B5EF4-FFF2-40B4-BE49-F238E27FC236}">
                <a16:creationId xmlns:a16="http://schemas.microsoft.com/office/drawing/2014/main" id="{F9C37D50-D479-AC50-4704-FBD923C02BB1}"/>
              </a:ext>
            </a:extLst>
          </p:cNvPr>
          <p:cNvPicPr>
            <a:picLocks noGrp="1" noChangeAspect="1"/>
          </p:cNvPicPr>
          <p:nvPr>
            <p:ph idx="1"/>
          </p:nvPr>
        </p:nvPicPr>
        <p:blipFill>
          <a:blip r:embed="rId2"/>
          <a:stretch>
            <a:fillRect/>
          </a:stretch>
        </p:blipFill>
        <p:spPr>
          <a:xfrm>
            <a:off x="509703" y="1170693"/>
            <a:ext cx="7098434" cy="4516614"/>
          </a:xfrm>
          <a:prstGeom prst="rect">
            <a:avLst/>
          </a:prstGeom>
        </p:spPr>
      </p:pic>
      <p:sp>
        <p:nvSpPr>
          <p:cNvPr id="4" name="Content Placeholder 2">
            <a:extLst>
              <a:ext uri="{FF2B5EF4-FFF2-40B4-BE49-F238E27FC236}">
                <a16:creationId xmlns:a16="http://schemas.microsoft.com/office/drawing/2014/main" id="{A5816E7B-95A3-1708-1A50-C4A9BF78C3E4}"/>
              </a:ext>
            </a:extLst>
          </p:cNvPr>
          <p:cNvSpPr txBox="1">
            <a:spLocks/>
          </p:cNvSpPr>
          <p:nvPr/>
        </p:nvSpPr>
        <p:spPr>
          <a:xfrm>
            <a:off x="8254638" y="2800746"/>
            <a:ext cx="3278879" cy="3286017"/>
          </a:xfrm>
          <a:prstGeom prst="rect">
            <a:avLst/>
          </a:prstGeom>
        </p:spPr>
        <p:txBody>
          <a:bodyPr vert="horz" wrap="square" lIns="180000" tIns="45720" rIns="91440" bIns="45720" rtlCol="0" anchor="t">
            <a:normAutofit/>
          </a:bodyPr>
          <a:lstStyle>
            <a:lvl1pPr marL="0" indent="0" algn="l" defTabSz="914400" rtl="0" eaLnBrk="1" latinLnBrk="0" hangingPunct="1">
              <a:lnSpc>
                <a:spcPts val="2060"/>
              </a:lnSpc>
              <a:spcBef>
                <a:spcPts val="0"/>
              </a:spcBef>
              <a:buClr>
                <a:schemeClr val="accent2"/>
              </a:buClr>
              <a:buFontTx/>
              <a:buNone/>
              <a:defRPr sz="1400" kern="1200">
                <a:solidFill>
                  <a:schemeClr val="tx1">
                    <a:lumMod val="75000"/>
                    <a:lumOff val="25000"/>
                  </a:schemeClr>
                </a:solidFill>
                <a:latin typeface="+mn-lt"/>
                <a:ea typeface="+mn-ea"/>
                <a:cs typeface="+mn-cs"/>
              </a:defRPr>
            </a:lvl1pPr>
            <a:lvl2pPr marL="228600" indent="0" algn="l" defTabSz="914400" rtl="0" eaLnBrk="1" latinLnBrk="0" hangingPunct="1">
              <a:lnSpc>
                <a:spcPct val="100000"/>
              </a:lnSpc>
              <a:spcBef>
                <a:spcPts val="1000"/>
              </a:spcBef>
              <a:buClr>
                <a:schemeClr val="accent2"/>
              </a:buClr>
              <a:buFontTx/>
              <a:buNone/>
              <a:defRPr sz="1400" kern="1200">
                <a:solidFill>
                  <a:schemeClr val="tx1">
                    <a:lumMod val="75000"/>
                    <a:lumOff val="25000"/>
                  </a:schemeClr>
                </a:solidFill>
                <a:latin typeface="+mn-lt"/>
                <a:ea typeface="+mn-ea"/>
                <a:cs typeface="+mn-cs"/>
              </a:defRPr>
            </a:lvl2pPr>
            <a:lvl3pPr marL="457200" indent="0" algn="l" defTabSz="914400" rtl="0" eaLnBrk="1" latinLnBrk="0" hangingPunct="1">
              <a:lnSpc>
                <a:spcPct val="100000"/>
              </a:lnSpc>
              <a:spcBef>
                <a:spcPts val="1000"/>
              </a:spcBef>
              <a:buClr>
                <a:schemeClr val="accent2"/>
              </a:buClr>
              <a:buFontTx/>
              <a:buNone/>
              <a:defRPr sz="1400" kern="1200">
                <a:solidFill>
                  <a:schemeClr val="tx1">
                    <a:lumMod val="75000"/>
                    <a:lumOff val="25000"/>
                  </a:schemeClr>
                </a:solidFill>
                <a:latin typeface="+mn-lt"/>
                <a:ea typeface="+mn-ea"/>
                <a:cs typeface="+mn-cs"/>
              </a:defRPr>
            </a:lvl3pPr>
            <a:lvl4pPr marL="685800" indent="0" algn="l" defTabSz="914400" rtl="0" eaLnBrk="1" latinLnBrk="0" hangingPunct="1">
              <a:lnSpc>
                <a:spcPct val="100000"/>
              </a:lnSpc>
              <a:spcBef>
                <a:spcPts val="1000"/>
              </a:spcBef>
              <a:buClr>
                <a:schemeClr val="accent2"/>
              </a:buClr>
              <a:buFontTx/>
              <a:buNone/>
              <a:defRPr sz="1400" kern="1200">
                <a:solidFill>
                  <a:schemeClr val="tx1">
                    <a:lumMod val="75000"/>
                    <a:lumOff val="25000"/>
                  </a:schemeClr>
                </a:solidFill>
                <a:latin typeface="+mn-lt"/>
                <a:ea typeface="+mn-ea"/>
                <a:cs typeface="+mn-cs"/>
              </a:defRPr>
            </a:lvl4pPr>
            <a:lvl5pPr marL="914400" indent="0" algn="l" defTabSz="914400" rtl="0" eaLnBrk="1" latinLnBrk="0" hangingPunct="1">
              <a:lnSpc>
                <a:spcPct val="100000"/>
              </a:lnSpc>
              <a:spcBef>
                <a:spcPts val="1000"/>
              </a:spcBef>
              <a:buClr>
                <a:schemeClr val="accent2"/>
              </a:buClr>
              <a:buFontTx/>
              <a:buNone/>
              <a:defRPr sz="1400" kern="1200">
                <a:solidFill>
                  <a:schemeClr val="tx1">
                    <a:lumMod val="75000"/>
                    <a:lumOff val="2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285750" indent="-285750">
              <a:buFont typeface="Wingdings" panose="05000000000000000000" pitchFamily="2" charset="2"/>
              <a:buChar char="ü"/>
            </a:pPr>
            <a:r>
              <a:rPr lang="nl-NL" sz="1600" b="1"/>
              <a:t>Dit moet een afbeelding worden van het nieuwe stappenplan</a:t>
            </a:r>
            <a:endParaRPr lang="en-US"/>
          </a:p>
        </p:txBody>
      </p:sp>
    </p:spTree>
    <p:extLst>
      <p:ext uri="{BB962C8B-B14F-4D97-AF65-F5344CB8AC3E}">
        <p14:creationId xmlns:p14="http://schemas.microsoft.com/office/powerpoint/2010/main" val="228327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730B5-152C-B1A1-8B0A-14DDE0DB8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554E7A-35AD-1B0A-9FAB-53B25361B800}"/>
              </a:ext>
            </a:extLst>
          </p:cNvPr>
          <p:cNvSpPr>
            <a:spLocks noGrp="1"/>
          </p:cNvSpPr>
          <p:nvPr>
            <p:ph type="title"/>
          </p:nvPr>
        </p:nvSpPr>
        <p:spPr>
          <a:xfrm>
            <a:off x="447261" y="113011"/>
            <a:ext cx="11340548" cy="1188720"/>
          </a:xfrm>
        </p:spPr>
        <p:txBody>
          <a:bodyPr>
            <a:normAutofit fontScale="90000"/>
          </a:bodyPr>
          <a:lstStyle/>
          <a:p>
            <a:r>
              <a:rPr lang="nl-NL" noProof="0" dirty="0"/>
              <a:t>Voorbeeldplanning </a:t>
            </a:r>
            <a:br>
              <a:rPr lang="nl-NL" noProof="0" dirty="0"/>
            </a:br>
            <a:r>
              <a:rPr lang="nl-NL" noProof="0" dirty="0"/>
              <a:t>(delete en vul eigen planning in op de volgende pagina</a:t>
            </a:r>
            <a:endParaRPr lang="nl-NL" b="0" noProof="0" dirty="0">
              <a:solidFill>
                <a:srgbClr val="000000"/>
              </a:solidFill>
            </a:endParaRPr>
          </a:p>
        </p:txBody>
      </p:sp>
      <p:sp>
        <p:nvSpPr>
          <p:cNvPr id="5" name="Punthaak 2">
            <a:extLst>
              <a:ext uri="{FF2B5EF4-FFF2-40B4-BE49-F238E27FC236}">
                <a16:creationId xmlns:a16="http://schemas.microsoft.com/office/drawing/2014/main" id="{7AEBC398-6F3B-CAEE-5676-889A5392DE44}"/>
              </a:ext>
            </a:extLst>
          </p:cNvPr>
          <p:cNvSpPr/>
          <p:nvPr/>
        </p:nvSpPr>
        <p:spPr>
          <a:xfrm>
            <a:off x="123702" y="3168692"/>
            <a:ext cx="2445022" cy="1072166"/>
          </a:xfrm>
          <a:prstGeom prst="chevron">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600" noProof="0" dirty="0">
              <a:solidFill>
                <a:schemeClr val="tx1"/>
              </a:solidFill>
            </a:endParaRPr>
          </a:p>
        </p:txBody>
      </p:sp>
      <p:sp>
        <p:nvSpPr>
          <p:cNvPr id="6" name="Tekstvak 3">
            <a:extLst>
              <a:ext uri="{FF2B5EF4-FFF2-40B4-BE49-F238E27FC236}">
                <a16:creationId xmlns:a16="http://schemas.microsoft.com/office/drawing/2014/main" id="{4A9742F0-C469-61E6-4603-C548F2628ECA}"/>
              </a:ext>
            </a:extLst>
          </p:cNvPr>
          <p:cNvSpPr txBox="1"/>
          <p:nvPr/>
        </p:nvSpPr>
        <p:spPr>
          <a:xfrm>
            <a:off x="250529" y="2654457"/>
            <a:ext cx="1149854" cy="830997"/>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b="1" noProof="0" dirty="0" err="1">
                <a:cs typeface="Arial"/>
              </a:rPr>
              <a:t>KernteamPlan</a:t>
            </a:r>
            <a:r>
              <a:rPr lang="nl-NL" sz="1600" b="1" noProof="0" dirty="0">
                <a:cs typeface="Arial"/>
              </a:rPr>
              <a:t> van aanpak</a:t>
            </a:r>
            <a:endParaRPr lang="nl-NL" sz="1600" b="1" noProof="0" dirty="0">
              <a:cs typeface="Arial" panose="020B0604020202020204" pitchFamily="34" charset="0"/>
            </a:endParaRPr>
          </a:p>
        </p:txBody>
      </p:sp>
      <p:sp>
        <p:nvSpPr>
          <p:cNvPr id="8" name="Punthaak 7">
            <a:extLst>
              <a:ext uri="{FF2B5EF4-FFF2-40B4-BE49-F238E27FC236}">
                <a16:creationId xmlns:a16="http://schemas.microsoft.com/office/drawing/2014/main" id="{E457B229-2473-3D20-C457-A360B42CB8CC}"/>
              </a:ext>
            </a:extLst>
          </p:cNvPr>
          <p:cNvSpPr/>
          <p:nvPr/>
        </p:nvSpPr>
        <p:spPr>
          <a:xfrm>
            <a:off x="1147694" y="2473202"/>
            <a:ext cx="4459270" cy="1072166"/>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600" noProof="0" dirty="0">
              <a:solidFill>
                <a:schemeClr val="tx1"/>
              </a:solidFill>
            </a:endParaRPr>
          </a:p>
        </p:txBody>
      </p:sp>
      <p:sp>
        <p:nvSpPr>
          <p:cNvPr id="9" name="Punthaak 8">
            <a:extLst>
              <a:ext uri="{FF2B5EF4-FFF2-40B4-BE49-F238E27FC236}">
                <a16:creationId xmlns:a16="http://schemas.microsoft.com/office/drawing/2014/main" id="{6C6A547C-97E0-6D61-E1E3-D4E65F91A493}"/>
              </a:ext>
            </a:extLst>
          </p:cNvPr>
          <p:cNvSpPr/>
          <p:nvPr/>
        </p:nvSpPr>
        <p:spPr>
          <a:xfrm>
            <a:off x="5245440" y="2465066"/>
            <a:ext cx="3416071" cy="1072166"/>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600" noProof="0" dirty="0">
              <a:solidFill>
                <a:schemeClr val="tx1"/>
              </a:solidFill>
            </a:endParaRPr>
          </a:p>
        </p:txBody>
      </p:sp>
      <p:sp>
        <p:nvSpPr>
          <p:cNvPr id="10" name="Punthaak 9">
            <a:extLst>
              <a:ext uri="{FF2B5EF4-FFF2-40B4-BE49-F238E27FC236}">
                <a16:creationId xmlns:a16="http://schemas.microsoft.com/office/drawing/2014/main" id="{C8EA9F99-D629-54FC-4F5B-6D127FD95B35}"/>
              </a:ext>
            </a:extLst>
          </p:cNvPr>
          <p:cNvSpPr/>
          <p:nvPr/>
        </p:nvSpPr>
        <p:spPr>
          <a:xfrm>
            <a:off x="10108092" y="2473202"/>
            <a:ext cx="1871529" cy="1072166"/>
          </a:xfrm>
          <a:prstGeom prst="chevron">
            <a:avLst/>
          </a:prstGeom>
          <a:solidFill>
            <a:schemeClr val="accent5">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600" noProof="0" dirty="0">
              <a:solidFill>
                <a:schemeClr val="tx1"/>
              </a:solidFill>
            </a:endParaRPr>
          </a:p>
        </p:txBody>
      </p:sp>
      <p:sp>
        <p:nvSpPr>
          <p:cNvPr id="11" name="Tekstvak 10">
            <a:extLst>
              <a:ext uri="{FF2B5EF4-FFF2-40B4-BE49-F238E27FC236}">
                <a16:creationId xmlns:a16="http://schemas.microsoft.com/office/drawing/2014/main" id="{CB799950-8D89-F10B-94B8-A3E41481220D}"/>
              </a:ext>
            </a:extLst>
          </p:cNvPr>
          <p:cNvSpPr txBox="1"/>
          <p:nvPr/>
        </p:nvSpPr>
        <p:spPr>
          <a:xfrm>
            <a:off x="1678637" y="2617900"/>
            <a:ext cx="3819492" cy="830997"/>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b="1" noProof="0" dirty="0">
                <a:cs typeface="Arial" panose="020B0604020202020204" pitchFamily="34" charset="0"/>
              </a:rPr>
              <a:t>Belemmeringen, kansen en wensen in kaart brengen d.m.v. start-bijeenkomst &amp; buurtparticipatie</a:t>
            </a:r>
          </a:p>
        </p:txBody>
      </p:sp>
      <p:sp>
        <p:nvSpPr>
          <p:cNvPr id="12" name="Tekstvak 12">
            <a:extLst>
              <a:ext uri="{FF2B5EF4-FFF2-40B4-BE49-F238E27FC236}">
                <a16:creationId xmlns:a16="http://schemas.microsoft.com/office/drawing/2014/main" id="{62FD60DC-3D5D-4B31-F230-70A81BB959F7}"/>
              </a:ext>
            </a:extLst>
          </p:cNvPr>
          <p:cNvSpPr txBox="1"/>
          <p:nvPr/>
        </p:nvSpPr>
        <p:spPr>
          <a:xfrm>
            <a:off x="5744935" y="2585649"/>
            <a:ext cx="2878973" cy="830997"/>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b="1" noProof="0" dirty="0">
                <a:cs typeface="Arial" panose="020B0604020202020204" pitchFamily="34" charset="0"/>
              </a:rPr>
              <a:t>Speelplan maken </a:t>
            </a:r>
          </a:p>
          <a:p>
            <a:r>
              <a:rPr lang="nl-NL" sz="1600" b="1" noProof="0" dirty="0">
                <a:cs typeface="Arial" panose="020B0604020202020204" pitchFamily="34" charset="0"/>
              </a:rPr>
              <a:t>en toetsen bij stakeholders en bewoners</a:t>
            </a:r>
          </a:p>
        </p:txBody>
      </p:sp>
      <p:sp>
        <p:nvSpPr>
          <p:cNvPr id="13" name="Tekstvak 13">
            <a:extLst>
              <a:ext uri="{FF2B5EF4-FFF2-40B4-BE49-F238E27FC236}">
                <a16:creationId xmlns:a16="http://schemas.microsoft.com/office/drawing/2014/main" id="{D74EA259-3BD1-D017-78B4-0A7CA5D4442D}"/>
              </a:ext>
            </a:extLst>
          </p:cNvPr>
          <p:cNvSpPr txBox="1"/>
          <p:nvPr/>
        </p:nvSpPr>
        <p:spPr>
          <a:xfrm>
            <a:off x="10538624" y="2696791"/>
            <a:ext cx="1524000" cy="584775"/>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b="1" noProof="0" dirty="0">
                <a:cs typeface="Arial" panose="020B0604020202020204" pitchFamily="34" charset="0"/>
              </a:rPr>
              <a:t>Feest en activiteiten</a:t>
            </a:r>
          </a:p>
        </p:txBody>
      </p:sp>
      <p:sp>
        <p:nvSpPr>
          <p:cNvPr id="14" name="Punthaak 14">
            <a:extLst>
              <a:ext uri="{FF2B5EF4-FFF2-40B4-BE49-F238E27FC236}">
                <a16:creationId xmlns:a16="http://schemas.microsoft.com/office/drawing/2014/main" id="{4CD5DFAD-6D8F-4696-FF8F-4602467433A7}"/>
              </a:ext>
            </a:extLst>
          </p:cNvPr>
          <p:cNvSpPr/>
          <p:nvPr/>
        </p:nvSpPr>
        <p:spPr>
          <a:xfrm>
            <a:off x="3417455" y="3798727"/>
            <a:ext cx="8416453" cy="566351"/>
          </a:xfrm>
          <a:prstGeom prst="chevron">
            <a:avLst/>
          </a:prstGeom>
          <a:solidFill>
            <a:schemeClr val="accent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600" noProof="0" dirty="0">
              <a:solidFill>
                <a:schemeClr val="tx1"/>
              </a:solidFill>
            </a:endParaRPr>
          </a:p>
        </p:txBody>
      </p:sp>
      <p:sp>
        <p:nvSpPr>
          <p:cNvPr id="15" name="Tekstvak 15">
            <a:extLst>
              <a:ext uri="{FF2B5EF4-FFF2-40B4-BE49-F238E27FC236}">
                <a16:creationId xmlns:a16="http://schemas.microsoft.com/office/drawing/2014/main" id="{0AC0E8C0-D929-AEE2-4DBC-6DB4F117D552}"/>
              </a:ext>
            </a:extLst>
          </p:cNvPr>
          <p:cNvSpPr txBox="1"/>
          <p:nvPr/>
        </p:nvSpPr>
        <p:spPr>
          <a:xfrm>
            <a:off x="4959334" y="3872184"/>
            <a:ext cx="4194506" cy="338554"/>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b="1" noProof="0" dirty="0">
                <a:solidFill>
                  <a:schemeClr val="tx2"/>
                </a:solidFill>
                <a:cs typeface="Arial" panose="020B0604020202020204" pitchFamily="34" charset="0"/>
              </a:rPr>
              <a:t>Monitoring en evaluatie</a:t>
            </a:r>
          </a:p>
        </p:txBody>
      </p:sp>
      <p:cxnSp>
        <p:nvCxnSpPr>
          <p:cNvPr id="16" name="Rechte verbindingslijn 15">
            <a:extLst>
              <a:ext uri="{FF2B5EF4-FFF2-40B4-BE49-F238E27FC236}">
                <a16:creationId xmlns:a16="http://schemas.microsoft.com/office/drawing/2014/main" id="{807D1988-E197-7F45-F45C-03605225EB2C}"/>
              </a:ext>
            </a:extLst>
          </p:cNvPr>
          <p:cNvCxnSpPr/>
          <p:nvPr/>
        </p:nvCxnSpPr>
        <p:spPr>
          <a:xfrm>
            <a:off x="263404" y="2252510"/>
            <a:ext cx="1096936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kstvak 19">
            <a:extLst>
              <a:ext uri="{FF2B5EF4-FFF2-40B4-BE49-F238E27FC236}">
                <a16:creationId xmlns:a16="http://schemas.microsoft.com/office/drawing/2014/main" id="{4C61BE92-D40C-7CCE-65F3-5067F62E7CC3}"/>
              </a:ext>
            </a:extLst>
          </p:cNvPr>
          <p:cNvSpPr txBox="1"/>
          <p:nvPr/>
        </p:nvSpPr>
        <p:spPr>
          <a:xfrm>
            <a:off x="265789" y="1850564"/>
            <a:ext cx="1018066" cy="338554"/>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b="1" noProof="0" dirty="0">
                <a:cs typeface="Arial"/>
              </a:rPr>
              <a:t>aug-sep</a:t>
            </a:r>
            <a:endParaRPr lang="nl-NL" sz="1600" b="1" noProof="0" dirty="0">
              <a:cs typeface="Arial" panose="020B0604020202020204" pitchFamily="34" charset="0"/>
            </a:endParaRPr>
          </a:p>
        </p:txBody>
      </p:sp>
      <p:sp>
        <p:nvSpPr>
          <p:cNvPr id="21" name="Punthaak 9">
            <a:extLst>
              <a:ext uri="{FF2B5EF4-FFF2-40B4-BE49-F238E27FC236}">
                <a16:creationId xmlns:a16="http://schemas.microsoft.com/office/drawing/2014/main" id="{F88ECE50-5788-AAA1-2041-AC8B5C2928C6}"/>
              </a:ext>
            </a:extLst>
          </p:cNvPr>
          <p:cNvSpPr/>
          <p:nvPr/>
        </p:nvSpPr>
        <p:spPr>
          <a:xfrm>
            <a:off x="8283680" y="2465066"/>
            <a:ext cx="2171941" cy="1072166"/>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600" noProof="0" dirty="0">
              <a:solidFill>
                <a:schemeClr val="tx1"/>
              </a:solidFill>
            </a:endParaRPr>
          </a:p>
        </p:txBody>
      </p:sp>
      <p:sp>
        <p:nvSpPr>
          <p:cNvPr id="22" name="Tekstvak 12">
            <a:extLst>
              <a:ext uri="{FF2B5EF4-FFF2-40B4-BE49-F238E27FC236}">
                <a16:creationId xmlns:a16="http://schemas.microsoft.com/office/drawing/2014/main" id="{DBFDB46F-92D1-3DC4-6F65-C7E395E797F0}"/>
              </a:ext>
            </a:extLst>
          </p:cNvPr>
          <p:cNvSpPr txBox="1"/>
          <p:nvPr/>
        </p:nvSpPr>
        <p:spPr>
          <a:xfrm>
            <a:off x="8799482" y="2708759"/>
            <a:ext cx="1606209" cy="584775"/>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b="1" noProof="0" dirty="0">
                <a:cs typeface="Arial" panose="020B0604020202020204" pitchFamily="34" charset="0"/>
              </a:rPr>
              <a:t>Realisatie speelplan</a:t>
            </a:r>
          </a:p>
        </p:txBody>
      </p:sp>
      <p:sp>
        <p:nvSpPr>
          <p:cNvPr id="24" name="Tekstvak 19">
            <a:extLst>
              <a:ext uri="{FF2B5EF4-FFF2-40B4-BE49-F238E27FC236}">
                <a16:creationId xmlns:a16="http://schemas.microsoft.com/office/drawing/2014/main" id="{86518757-611E-169E-B37A-BA4451352C05}"/>
              </a:ext>
            </a:extLst>
          </p:cNvPr>
          <p:cNvSpPr txBox="1"/>
          <p:nvPr/>
        </p:nvSpPr>
        <p:spPr>
          <a:xfrm>
            <a:off x="1795306" y="1870315"/>
            <a:ext cx="1409711" cy="338554"/>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b="1" noProof="0" dirty="0">
                <a:cs typeface="Arial"/>
              </a:rPr>
              <a:t>okt-dec</a:t>
            </a:r>
            <a:endParaRPr lang="nl-NL" sz="1600" b="1" noProof="0" dirty="0">
              <a:cs typeface="Arial" panose="020B0604020202020204" pitchFamily="34" charset="0"/>
            </a:endParaRPr>
          </a:p>
        </p:txBody>
      </p:sp>
      <p:sp>
        <p:nvSpPr>
          <p:cNvPr id="25" name="Tekstvak 19">
            <a:extLst>
              <a:ext uri="{FF2B5EF4-FFF2-40B4-BE49-F238E27FC236}">
                <a16:creationId xmlns:a16="http://schemas.microsoft.com/office/drawing/2014/main" id="{BCF2CD94-77D6-FDEA-6AAA-E34A2F2E4DE3}"/>
              </a:ext>
            </a:extLst>
          </p:cNvPr>
          <p:cNvSpPr txBox="1"/>
          <p:nvPr/>
        </p:nvSpPr>
        <p:spPr>
          <a:xfrm>
            <a:off x="5774710" y="1852400"/>
            <a:ext cx="1409711" cy="338554"/>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b="1" noProof="0" dirty="0">
                <a:cs typeface="Arial"/>
              </a:rPr>
              <a:t>jan-mrt</a:t>
            </a:r>
            <a:endParaRPr lang="nl-NL" sz="1600" b="1" noProof="0" dirty="0">
              <a:cs typeface="Arial" panose="020B0604020202020204" pitchFamily="34" charset="0"/>
            </a:endParaRPr>
          </a:p>
        </p:txBody>
      </p:sp>
      <p:sp>
        <p:nvSpPr>
          <p:cNvPr id="26" name="Tekstvak 19">
            <a:extLst>
              <a:ext uri="{FF2B5EF4-FFF2-40B4-BE49-F238E27FC236}">
                <a16:creationId xmlns:a16="http://schemas.microsoft.com/office/drawing/2014/main" id="{3386493A-2BDC-AEB0-A379-7FF699DCBD7F}"/>
              </a:ext>
            </a:extLst>
          </p:cNvPr>
          <p:cNvSpPr txBox="1"/>
          <p:nvPr/>
        </p:nvSpPr>
        <p:spPr>
          <a:xfrm>
            <a:off x="8752292" y="1821738"/>
            <a:ext cx="1409711" cy="338554"/>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b="1" noProof="0" dirty="0">
                <a:cs typeface="Arial"/>
              </a:rPr>
              <a:t>apr-juni</a:t>
            </a:r>
            <a:endParaRPr lang="nl-NL" sz="1600" b="1" noProof="0" dirty="0">
              <a:cs typeface="Arial" panose="020B0604020202020204" pitchFamily="34" charset="0"/>
            </a:endParaRPr>
          </a:p>
        </p:txBody>
      </p:sp>
      <p:sp>
        <p:nvSpPr>
          <p:cNvPr id="27" name="Tekstvak 19">
            <a:extLst>
              <a:ext uri="{FF2B5EF4-FFF2-40B4-BE49-F238E27FC236}">
                <a16:creationId xmlns:a16="http://schemas.microsoft.com/office/drawing/2014/main" id="{6D05E892-3DA2-F32E-8FF7-18D98740C998}"/>
              </a:ext>
            </a:extLst>
          </p:cNvPr>
          <p:cNvSpPr txBox="1"/>
          <p:nvPr/>
        </p:nvSpPr>
        <p:spPr>
          <a:xfrm>
            <a:off x="10516500" y="1787277"/>
            <a:ext cx="1409711" cy="338554"/>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b="1" noProof="0" dirty="0">
                <a:cs typeface="Arial"/>
              </a:rPr>
              <a:t>juni</a:t>
            </a:r>
            <a:endParaRPr lang="nl-NL" sz="1600" b="1" noProof="0" dirty="0">
              <a:cs typeface="Arial" panose="020B0604020202020204" pitchFamily="34" charset="0"/>
            </a:endParaRPr>
          </a:p>
        </p:txBody>
      </p:sp>
    </p:spTree>
    <p:extLst>
      <p:ext uri="{BB962C8B-B14F-4D97-AF65-F5344CB8AC3E}">
        <p14:creationId xmlns:p14="http://schemas.microsoft.com/office/powerpoint/2010/main" val="405101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26882-199F-F03C-D648-C81711A289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86FFE-62E6-2AC3-012A-23CF2710ABB6}"/>
              </a:ext>
            </a:extLst>
          </p:cNvPr>
          <p:cNvSpPr>
            <a:spLocks noGrp="1"/>
          </p:cNvSpPr>
          <p:nvPr>
            <p:ph type="title"/>
          </p:nvPr>
        </p:nvSpPr>
        <p:spPr>
          <a:xfrm>
            <a:off x="447261" y="113011"/>
            <a:ext cx="11340548" cy="1188720"/>
          </a:xfrm>
        </p:spPr>
        <p:txBody>
          <a:bodyPr/>
          <a:lstStyle/>
          <a:p>
            <a:r>
              <a:rPr lang="nl-NL" noProof="0" dirty="0"/>
              <a:t>Planning</a:t>
            </a:r>
            <a:endParaRPr lang="nl-NL" b="0" noProof="0" dirty="0">
              <a:solidFill>
                <a:srgbClr val="000000"/>
              </a:solidFill>
            </a:endParaRPr>
          </a:p>
        </p:txBody>
      </p:sp>
      <p:sp>
        <p:nvSpPr>
          <p:cNvPr id="10" name="Punthaak 9">
            <a:extLst>
              <a:ext uri="{FF2B5EF4-FFF2-40B4-BE49-F238E27FC236}">
                <a16:creationId xmlns:a16="http://schemas.microsoft.com/office/drawing/2014/main" id="{F664E3BF-59BF-62BB-563A-615013C77849}"/>
              </a:ext>
            </a:extLst>
          </p:cNvPr>
          <p:cNvSpPr/>
          <p:nvPr/>
        </p:nvSpPr>
        <p:spPr>
          <a:xfrm>
            <a:off x="10108092" y="2473202"/>
            <a:ext cx="1871529" cy="1072166"/>
          </a:xfrm>
          <a:prstGeom prst="chevron">
            <a:avLst/>
          </a:prstGeom>
          <a:solidFill>
            <a:schemeClr val="accent5">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600" noProof="0" dirty="0">
              <a:solidFill>
                <a:schemeClr val="tx1"/>
              </a:solidFill>
            </a:endParaRPr>
          </a:p>
        </p:txBody>
      </p:sp>
      <p:sp>
        <p:nvSpPr>
          <p:cNvPr id="13" name="Tekstvak 13">
            <a:extLst>
              <a:ext uri="{FF2B5EF4-FFF2-40B4-BE49-F238E27FC236}">
                <a16:creationId xmlns:a16="http://schemas.microsoft.com/office/drawing/2014/main" id="{E3555B05-D5F5-B572-594F-BB725DE40006}"/>
              </a:ext>
            </a:extLst>
          </p:cNvPr>
          <p:cNvSpPr txBox="1"/>
          <p:nvPr/>
        </p:nvSpPr>
        <p:spPr>
          <a:xfrm>
            <a:off x="10544299" y="2654457"/>
            <a:ext cx="1524000" cy="584775"/>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b="1" noProof="0" dirty="0">
                <a:cs typeface="Arial" panose="020B0604020202020204" pitchFamily="34" charset="0"/>
              </a:rPr>
              <a:t>Feest en evaluatie</a:t>
            </a:r>
          </a:p>
        </p:txBody>
      </p:sp>
      <p:cxnSp>
        <p:nvCxnSpPr>
          <p:cNvPr id="16" name="Rechte verbindingslijn 15">
            <a:extLst>
              <a:ext uri="{FF2B5EF4-FFF2-40B4-BE49-F238E27FC236}">
                <a16:creationId xmlns:a16="http://schemas.microsoft.com/office/drawing/2014/main" id="{C6020520-776B-7852-4551-334216762D5D}"/>
              </a:ext>
            </a:extLst>
          </p:cNvPr>
          <p:cNvCxnSpPr/>
          <p:nvPr/>
        </p:nvCxnSpPr>
        <p:spPr>
          <a:xfrm>
            <a:off x="263404" y="2252510"/>
            <a:ext cx="1096936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kstvak 19">
            <a:extLst>
              <a:ext uri="{FF2B5EF4-FFF2-40B4-BE49-F238E27FC236}">
                <a16:creationId xmlns:a16="http://schemas.microsoft.com/office/drawing/2014/main" id="{9E756416-42F1-0DE2-CF9A-4051C23A2B55}"/>
              </a:ext>
            </a:extLst>
          </p:cNvPr>
          <p:cNvSpPr txBox="1"/>
          <p:nvPr/>
        </p:nvSpPr>
        <p:spPr>
          <a:xfrm>
            <a:off x="413475" y="1855192"/>
            <a:ext cx="941010" cy="338554"/>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b="1" noProof="0" dirty="0" err="1">
                <a:highlight>
                  <a:srgbClr val="FFFF00"/>
                </a:highlight>
                <a:cs typeface="Arial"/>
              </a:rPr>
              <a:t>mnd</a:t>
            </a:r>
            <a:endParaRPr lang="nl-NL" sz="1600" b="1" noProof="0" dirty="0">
              <a:highlight>
                <a:srgbClr val="FFFF00"/>
              </a:highlight>
              <a:cs typeface="Arial" panose="020B0604020202020204" pitchFamily="34" charset="0"/>
            </a:endParaRPr>
          </a:p>
        </p:txBody>
      </p:sp>
      <p:sp>
        <p:nvSpPr>
          <p:cNvPr id="23" name="Tekstvak 20">
            <a:extLst>
              <a:ext uri="{FF2B5EF4-FFF2-40B4-BE49-F238E27FC236}">
                <a16:creationId xmlns:a16="http://schemas.microsoft.com/office/drawing/2014/main" id="{80A005E1-358A-90B0-B706-33E4B0B76D22}"/>
              </a:ext>
            </a:extLst>
          </p:cNvPr>
          <p:cNvSpPr txBox="1"/>
          <p:nvPr/>
        </p:nvSpPr>
        <p:spPr>
          <a:xfrm>
            <a:off x="8652874" y="1840643"/>
            <a:ext cx="1681549" cy="338554"/>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b="1" noProof="0" dirty="0" err="1">
                <a:highlight>
                  <a:srgbClr val="FFFF00"/>
                </a:highlight>
                <a:cs typeface="Arial"/>
              </a:rPr>
              <a:t>mnd-mnd</a:t>
            </a:r>
            <a:endParaRPr lang="nl-NL" sz="1600" b="1" noProof="0" dirty="0">
              <a:highlight>
                <a:srgbClr val="FFFF00"/>
              </a:highlight>
              <a:cs typeface="Arial"/>
            </a:endParaRPr>
          </a:p>
        </p:txBody>
      </p:sp>
      <p:sp>
        <p:nvSpPr>
          <p:cNvPr id="24" name="Tekstvak 19">
            <a:extLst>
              <a:ext uri="{FF2B5EF4-FFF2-40B4-BE49-F238E27FC236}">
                <a16:creationId xmlns:a16="http://schemas.microsoft.com/office/drawing/2014/main" id="{E9F8EE6D-2B68-5F3F-C99A-10777C01B38D}"/>
              </a:ext>
            </a:extLst>
          </p:cNvPr>
          <p:cNvSpPr txBox="1"/>
          <p:nvPr/>
        </p:nvSpPr>
        <p:spPr>
          <a:xfrm>
            <a:off x="1795306" y="1870315"/>
            <a:ext cx="1409711" cy="338554"/>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b="1" noProof="0" dirty="0" err="1">
                <a:highlight>
                  <a:srgbClr val="FFFF00"/>
                </a:highlight>
                <a:cs typeface="Arial"/>
              </a:rPr>
              <a:t>mnd-mnd</a:t>
            </a:r>
            <a:endParaRPr lang="nl-NL" sz="1600" b="1" noProof="0" dirty="0">
              <a:highlight>
                <a:srgbClr val="FFFF00"/>
              </a:highlight>
              <a:cs typeface="Arial" panose="020B0604020202020204" pitchFamily="34" charset="0"/>
            </a:endParaRPr>
          </a:p>
        </p:txBody>
      </p:sp>
      <p:sp>
        <p:nvSpPr>
          <p:cNvPr id="25" name="Tekstvak 19">
            <a:extLst>
              <a:ext uri="{FF2B5EF4-FFF2-40B4-BE49-F238E27FC236}">
                <a16:creationId xmlns:a16="http://schemas.microsoft.com/office/drawing/2014/main" id="{B56AB62E-8150-205E-F3D7-FF2B4A4961B2}"/>
              </a:ext>
            </a:extLst>
          </p:cNvPr>
          <p:cNvSpPr txBox="1"/>
          <p:nvPr/>
        </p:nvSpPr>
        <p:spPr>
          <a:xfrm>
            <a:off x="5774710" y="1852400"/>
            <a:ext cx="1409711" cy="338554"/>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b="1" noProof="0" dirty="0" err="1">
                <a:highlight>
                  <a:srgbClr val="FFFF00"/>
                </a:highlight>
                <a:cs typeface="Arial"/>
              </a:rPr>
              <a:t>mnd-mnd</a:t>
            </a:r>
            <a:endParaRPr lang="nl-NL" sz="1600" b="1" noProof="0" dirty="0">
              <a:highlight>
                <a:srgbClr val="FFFF00"/>
              </a:highlight>
              <a:cs typeface="Arial" panose="020B0604020202020204" pitchFamily="34" charset="0"/>
            </a:endParaRPr>
          </a:p>
        </p:txBody>
      </p:sp>
      <p:sp>
        <p:nvSpPr>
          <p:cNvPr id="3" name="Punthaak 2">
            <a:extLst>
              <a:ext uri="{FF2B5EF4-FFF2-40B4-BE49-F238E27FC236}">
                <a16:creationId xmlns:a16="http://schemas.microsoft.com/office/drawing/2014/main" id="{7B0D26EA-EF34-C6BE-DFA0-4F9AB8144330}"/>
              </a:ext>
            </a:extLst>
          </p:cNvPr>
          <p:cNvSpPr/>
          <p:nvPr/>
        </p:nvSpPr>
        <p:spPr>
          <a:xfrm>
            <a:off x="123702" y="3168692"/>
            <a:ext cx="2445022" cy="1072166"/>
          </a:xfrm>
          <a:prstGeom prst="chevron">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600" noProof="0" dirty="0">
              <a:solidFill>
                <a:schemeClr val="tx1"/>
              </a:solidFill>
            </a:endParaRPr>
          </a:p>
        </p:txBody>
      </p:sp>
      <p:sp>
        <p:nvSpPr>
          <p:cNvPr id="4" name="Tekstvak 3">
            <a:extLst>
              <a:ext uri="{FF2B5EF4-FFF2-40B4-BE49-F238E27FC236}">
                <a16:creationId xmlns:a16="http://schemas.microsoft.com/office/drawing/2014/main" id="{431FC546-DB10-5625-DAE7-0DC7A6D7A4F0}"/>
              </a:ext>
            </a:extLst>
          </p:cNvPr>
          <p:cNvSpPr txBox="1"/>
          <p:nvPr/>
        </p:nvSpPr>
        <p:spPr>
          <a:xfrm>
            <a:off x="250529" y="2654457"/>
            <a:ext cx="1149854" cy="830997"/>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b="1" noProof="0" dirty="0" err="1">
                <a:cs typeface="Arial"/>
              </a:rPr>
              <a:t>KernteamPlan</a:t>
            </a:r>
            <a:r>
              <a:rPr lang="nl-NL" sz="1600" b="1" noProof="0" dirty="0">
                <a:cs typeface="Arial"/>
              </a:rPr>
              <a:t> van aanpak</a:t>
            </a:r>
            <a:endParaRPr lang="nl-NL" sz="1600" b="1" noProof="0" dirty="0">
              <a:cs typeface="Arial" panose="020B0604020202020204" pitchFamily="34" charset="0"/>
            </a:endParaRPr>
          </a:p>
        </p:txBody>
      </p:sp>
      <p:sp>
        <p:nvSpPr>
          <p:cNvPr id="7" name="Punthaak 7">
            <a:extLst>
              <a:ext uri="{FF2B5EF4-FFF2-40B4-BE49-F238E27FC236}">
                <a16:creationId xmlns:a16="http://schemas.microsoft.com/office/drawing/2014/main" id="{4CB01489-F305-30C9-9D85-0D77FC4E4EFE}"/>
              </a:ext>
            </a:extLst>
          </p:cNvPr>
          <p:cNvSpPr/>
          <p:nvPr/>
        </p:nvSpPr>
        <p:spPr>
          <a:xfrm>
            <a:off x="1147694" y="2473202"/>
            <a:ext cx="4459270" cy="1072166"/>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600" noProof="0" dirty="0">
              <a:solidFill>
                <a:schemeClr val="tx1"/>
              </a:solidFill>
            </a:endParaRPr>
          </a:p>
        </p:txBody>
      </p:sp>
      <p:sp>
        <p:nvSpPr>
          <p:cNvPr id="17" name="Punthaak 8">
            <a:extLst>
              <a:ext uri="{FF2B5EF4-FFF2-40B4-BE49-F238E27FC236}">
                <a16:creationId xmlns:a16="http://schemas.microsoft.com/office/drawing/2014/main" id="{88101594-57BD-9156-0EDE-99DAE2193057}"/>
              </a:ext>
            </a:extLst>
          </p:cNvPr>
          <p:cNvSpPr/>
          <p:nvPr/>
        </p:nvSpPr>
        <p:spPr>
          <a:xfrm>
            <a:off x="5245440" y="2465066"/>
            <a:ext cx="3416071" cy="1072166"/>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600" noProof="0" dirty="0">
              <a:solidFill>
                <a:schemeClr val="tx1"/>
              </a:solidFill>
            </a:endParaRPr>
          </a:p>
        </p:txBody>
      </p:sp>
      <p:sp>
        <p:nvSpPr>
          <p:cNvPr id="19" name="Punthaak 9">
            <a:extLst>
              <a:ext uri="{FF2B5EF4-FFF2-40B4-BE49-F238E27FC236}">
                <a16:creationId xmlns:a16="http://schemas.microsoft.com/office/drawing/2014/main" id="{D53167D8-DD89-1783-3442-A4AD5817EEE3}"/>
              </a:ext>
            </a:extLst>
          </p:cNvPr>
          <p:cNvSpPr/>
          <p:nvPr/>
        </p:nvSpPr>
        <p:spPr>
          <a:xfrm>
            <a:off x="10108092" y="2473202"/>
            <a:ext cx="1871529" cy="1072166"/>
          </a:xfrm>
          <a:prstGeom prst="chevron">
            <a:avLst/>
          </a:prstGeom>
          <a:solidFill>
            <a:schemeClr val="accent5">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600" noProof="0" dirty="0">
              <a:solidFill>
                <a:schemeClr val="tx1"/>
              </a:solidFill>
            </a:endParaRPr>
          </a:p>
        </p:txBody>
      </p:sp>
      <p:sp>
        <p:nvSpPr>
          <p:cNvPr id="20" name="Tekstvak 19">
            <a:extLst>
              <a:ext uri="{FF2B5EF4-FFF2-40B4-BE49-F238E27FC236}">
                <a16:creationId xmlns:a16="http://schemas.microsoft.com/office/drawing/2014/main" id="{301F7521-3246-285A-F827-E1FEEDBEA2ED}"/>
              </a:ext>
            </a:extLst>
          </p:cNvPr>
          <p:cNvSpPr txBox="1"/>
          <p:nvPr/>
        </p:nvSpPr>
        <p:spPr>
          <a:xfrm>
            <a:off x="1678637" y="2617900"/>
            <a:ext cx="3819492" cy="830997"/>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b="1" noProof="0" dirty="0">
                <a:cs typeface="Arial" panose="020B0604020202020204" pitchFamily="34" charset="0"/>
              </a:rPr>
              <a:t>Belemmeringen, kansen en wensen in kaart brengen d.m.v. start-bijeenkomst &amp; buurtparticipatie</a:t>
            </a:r>
          </a:p>
        </p:txBody>
      </p:sp>
      <p:sp>
        <p:nvSpPr>
          <p:cNvPr id="26" name="Tekstvak 12">
            <a:extLst>
              <a:ext uri="{FF2B5EF4-FFF2-40B4-BE49-F238E27FC236}">
                <a16:creationId xmlns:a16="http://schemas.microsoft.com/office/drawing/2014/main" id="{F5A98572-35CE-03C9-118D-BF46BD9ECC4B}"/>
              </a:ext>
            </a:extLst>
          </p:cNvPr>
          <p:cNvSpPr txBox="1"/>
          <p:nvPr/>
        </p:nvSpPr>
        <p:spPr>
          <a:xfrm>
            <a:off x="5744935" y="2585649"/>
            <a:ext cx="2878973" cy="830997"/>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b="1" noProof="0" dirty="0">
                <a:cs typeface="Arial" panose="020B0604020202020204" pitchFamily="34" charset="0"/>
              </a:rPr>
              <a:t>Speelplan maken </a:t>
            </a:r>
          </a:p>
          <a:p>
            <a:r>
              <a:rPr lang="nl-NL" sz="1600" b="1" noProof="0" dirty="0">
                <a:cs typeface="Arial" panose="020B0604020202020204" pitchFamily="34" charset="0"/>
              </a:rPr>
              <a:t>en toetsen bij stakeholders en bewoners</a:t>
            </a:r>
          </a:p>
        </p:txBody>
      </p:sp>
      <p:sp>
        <p:nvSpPr>
          <p:cNvPr id="27" name="Punthaak 14">
            <a:extLst>
              <a:ext uri="{FF2B5EF4-FFF2-40B4-BE49-F238E27FC236}">
                <a16:creationId xmlns:a16="http://schemas.microsoft.com/office/drawing/2014/main" id="{4E92F2A1-A10C-1B54-BACE-B5EB6ADFE560}"/>
              </a:ext>
            </a:extLst>
          </p:cNvPr>
          <p:cNvSpPr/>
          <p:nvPr/>
        </p:nvSpPr>
        <p:spPr>
          <a:xfrm>
            <a:off x="3417455" y="3798727"/>
            <a:ext cx="8416453" cy="566351"/>
          </a:xfrm>
          <a:prstGeom prst="chevron">
            <a:avLst/>
          </a:prstGeom>
          <a:solidFill>
            <a:schemeClr val="accent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600" noProof="0" dirty="0">
              <a:solidFill>
                <a:schemeClr val="tx1"/>
              </a:solidFill>
            </a:endParaRPr>
          </a:p>
        </p:txBody>
      </p:sp>
      <p:sp>
        <p:nvSpPr>
          <p:cNvPr id="28" name="Tekstvak 15">
            <a:extLst>
              <a:ext uri="{FF2B5EF4-FFF2-40B4-BE49-F238E27FC236}">
                <a16:creationId xmlns:a16="http://schemas.microsoft.com/office/drawing/2014/main" id="{31917E0B-04FD-25C0-0605-0D3953A27DEB}"/>
              </a:ext>
            </a:extLst>
          </p:cNvPr>
          <p:cNvSpPr txBox="1"/>
          <p:nvPr/>
        </p:nvSpPr>
        <p:spPr>
          <a:xfrm>
            <a:off x="4959334" y="3872184"/>
            <a:ext cx="4194506" cy="338554"/>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b="1" noProof="0" dirty="0">
                <a:solidFill>
                  <a:schemeClr val="tx2"/>
                </a:solidFill>
                <a:cs typeface="Arial" panose="020B0604020202020204" pitchFamily="34" charset="0"/>
              </a:rPr>
              <a:t>Monitoring en evaluatie</a:t>
            </a:r>
          </a:p>
        </p:txBody>
      </p:sp>
      <p:sp>
        <p:nvSpPr>
          <p:cNvPr id="29" name="Punthaak 9">
            <a:extLst>
              <a:ext uri="{FF2B5EF4-FFF2-40B4-BE49-F238E27FC236}">
                <a16:creationId xmlns:a16="http://schemas.microsoft.com/office/drawing/2014/main" id="{E483FE6A-0224-7279-7EF8-8C21EB0E3708}"/>
              </a:ext>
            </a:extLst>
          </p:cNvPr>
          <p:cNvSpPr/>
          <p:nvPr/>
        </p:nvSpPr>
        <p:spPr>
          <a:xfrm>
            <a:off x="8283680" y="2465066"/>
            <a:ext cx="2171941" cy="1072166"/>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600" noProof="0" dirty="0">
              <a:solidFill>
                <a:schemeClr val="tx1"/>
              </a:solidFill>
            </a:endParaRPr>
          </a:p>
        </p:txBody>
      </p:sp>
      <p:sp>
        <p:nvSpPr>
          <p:cNvPr id="30" name="Tekstvak 12">
            <a:extLst>
              <a:ext uri="{FF2B5EF4-FFF2-40B4-BE49-F238E27FC236}">
                <a16:creationId xmlns:a16="http://schemas.microsoft.com/office/drawing/2014/main" id="{1438C16B-0E19-07C9-F23D-FB9401F1D048}"/>
              </a:ext>
            </a:extLst>
          </p:cNvPr>
          <p:cNvSpPr txBox="1"/>
          <p:nvPr/>
        </p:nvSpPr>
        <p:spPr>
          <a:xfrm>
            <a:off x="8799482" y="2708759"/>
            <a:ext cx="1606209" cy="584775"/>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b="1" noProof="0" dirty="0">
                <a:cs typeface="Arial" panose="020B0604020202020204" pitchFamily="34" charset="0"/>
              </a:rPr>
              <a:t>Realisatie speelplan</a:t>
            </a:r>
          </a:p>
        </p:txBody>
      </p:sp>
      <p:sp>
        <p:nvSpPr>
          <p:cNvPr id="31" name="Tekstvak 20">
            <a:extLst>
              <a:ext uri="{FF2B5EF4-FFF2-40B4-BE49-F238E27FC236}">
                <a16:creationId xmlns:a16="http://schemas.microsoft.com/office/drawing/2014/main" id="{04B2021C-D144-5BE2-3D9C-E93DB04CFC38}"/>
              </a:ext>
            </a:extLst>
          </p:cNvPr>
          <p:cNvSpPr txBox="1"/>
          <p:nvPr/>
        </p:nvSpPr>
        <p:spPr>
          <a:xfrm>
            <a:off x="10503406" y="1838692"/>
            <a:ext cx="1681549" cy="338554"/>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b="1" noProof="0" dirty="0" err="1">
                <a:highlight>
                  <a:srgbClr val="FFFF00"/>
                </a:highlight>
                <a:cs typeface="Arial"/>
              </a:rPr>
              <a:t>mnd</a:t>
            </a:r>
            <a:endParaRPr lang="nl-NL" sz="1600" b="1" noProof="0" dirty="0">
              <a:highlight>
                <a:srgbClr val="FFFF00"/>
              </a:highlight>
              <a:cs typeface="Arial"/>
            </a:endParaRPr>
          </a:p>
        </p:txBody>
      </p:sp>
    </p:spTree>
    <p:extLst>
      <p:ext uri="{BB962C8B-B14F-4D97-AF65-F5344CB8AC3E}">
        <p14:creationId xmlns:p14="http://schemas.microsoft.com/office/powerpoint/2010/main" val="5005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BD25D-4901-29F2-0CA7-6BEB52099D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D0E7F-AE96-C76A-4255-9FF41E7FCFA6}"/>
              </a:ext>
            </a:extLst>
          </p:cNvPr>
          <p:cNvSpPr>
            <a:spLocks noGrp="1"/>
          </p:cNvSpPr>
          <p:nvPr>
            <p:ph type="title"/>
          </p:nvPr>
        </p:nvSpPr>
        <p:spPr>
          <a:xfrm>
            <a:off x="447261" y="113011"/>
            <a:ext cx="11340548" cy="1188720"/>
          </a:xfrm>
        </p:spPr>
        <p:txBody>
          <a:bodyPr/>
          <a:lstStyle/>
          <a:p>
            <a:r>
              <a:rPr lang="nl-NL" noProof="0" dirty="0"/>
              <a:t>Kennismaking</a:t>
            </a:r>
            <a:endParaRPr lang="nl-NL" b="0" noProof="0" dirty="0">
              <a:solidFill>
                <a:srgbClr val="000000"/>
              </a:solidFill>
            </a:endParaRPr>
          </a:p>
        </p:txBody>
      </p:sp>
      <p:sp>
        <p:nvSpPr>
          <p:cNvPr id="5" name="Content Placeholder 2">
            <a:extLst>
              <a:ext uri="{FF2B5EF4-FFF2-40B4-BE49-F238E27FC236}">
                <a16:creationId xmlns:a16="http://schemas.microsoft.com/office/drawing/2014/main" id="{334BF81D-01F3-C066-07C3-162DAD2DF0BF}"/>
              </a:ext>
            </a:extLst>
          </p:cNvPr>
          <p:cNvSpPr txBox="1">
            <a:spLocks/>
          </p:cNvSpPr>
          <p:nvPr/>
        </p:nvSpPr>
        <p:spPr>
          <a:xfrm>
            <a:off x="447261" y="1301730"/>
            <a:ext cx="11086256" cy="4785033"/>
          </a:xfrm>
          <a:prstGeom prst="rect">
            <a:avLst/>
          </a:prstGeom>
        </p:spPr>
        <p:txBody>
          <a:bodyPr vert="horz" wrap="square" lIns="180000" tIns="45720" rIns="91440" bIns="45720" rtlCol="0" anchor="t">
            <a:normAutofit/>
          </a:bodyPr>
          <a:lstStyle>
            <a:lvl1pPr marL="0" indent="0" algn="l" defTabSz="914400" rtl="0" eaLnBrk="1" latinLnBrk="0" hangingPunct="1">
              <a:lnSpc>
                <a:spcPts val="2060"/>
              </a:lnSpc>
              <a:spcBef>
                <a:spcPts val="0"/>
              </a:spcBef>
              <a:buClr>
                <a:schemeClr val="accent2"/>
              </a:buClr>
              <a:buFontTx/>
              <a:buNone/>
              <a:defRPr sz="1400" kern="1200">
                <a:solidFill>
                  <a:schemeClr val="tx1">
                    <a:lumMod val="75000"/>
                    <a:lumOff val="25000"/>
                  </a:schemeClr>
                </a:solidFill>
                <a:latin typeface="+mn-lt"/>
                <a:ea typeface="+mn-ea"/>
                <a:cs typeface="+mn-cs"/>
              </a:defRPr>
            </a:lvl1pPr>
            <a:lvl2pPr marL="228600" indent="0" algn="l" defTabSz="914400" rtl="0" eaLnBrk="1" latinLnBrk="0" hangingPunct="1">
              <a:lnSpc>
                <a:spcPct val="100000"/>
              </a:lnSpc>
              <a:spcBef>
                <a:spcPts val="1000"/>
              </a:spcBef>
              <a:buClr>
                <a:schemeClr val="accent2"/>
              </a:buClr>
              <a:buFontTx/>
              <a:buNone/>
              <a:defRPr sz="1400" kern="1200">
                <a:solidFill>
                  <a:schemeClr val="tx1">
                    <a:lumMod val="75000"/>
                    <a:lumOff val="25000"/>
                  </a:schemeClr>
                </a:solidFill>
                <a:latin typeface="+mn-lt"/>
                <a:ea typeface="+mn-ea"/>
                <a:cs typeface="+mn-cs"/>
              </a:defRPr>
            </a:lvl2pPr>
            <a:lvl3pPr marL="457200" indent="0" algn="l" defTabSz="914400" rtl="0" eaLnBrk="1" latinLnBrk="0" hangingPunct="1">
              <a:lnSpc>
                <a:spcPct val="100000"/>
              </a:lnSpc>
              <a:spcBef>
                <a:spcPts val="1000"/>
              </a:spcBef>
              <a:buClr>
                <a:schemeClr val="accent2"/>
              </a:buClr>
              <a:buFontTx/>
              <a:buNone/>
              <a:defRPr sz="1400" kern="1200">
                <a:solidFill>
                  <a:schemeClr val="tx1">
                    <a:lumMod val="75000"/>
                    <a:lumOff val="25000"/>
                  </a:schemeClr>
                </a:solidFill>
                <a:latin typeface="+mn-lt"/>
                <a:ea typeface="+mn-ea"/>
                <a:cs typeface="+mn-cs"/>
              </a:defRPr>
            </a:lvl3pPr>
            <a:lvl4pPr marL="685800" indent="0" algn="l" defTabSz="914400" rtl="0" eaLnBrk="1" latinLnBrk="0" hangingPunct="1">
              <a:lnSpc>
                <a:spcPct val="100000"/>
              </a:lnSpc>
              <a:spcBef>
                <a:spcPts val="1000"/>
              </a:spcBef>
              <a:buClr>
                <a:schemeClr val="accent2"/>
              </a:buClr>
              <a:buFontTx/>
              <a:buNone/>
              <a:defRPr sz="1400" kern="1200">
                <a:solidFill>
                  <a:schemeClr val="tx1">
                    <a:lumMod val="75000"/>
                    <a:lumOff val="25000"/>
                  </a:schemeClr>
                </a:solidFill>
                <a:latin typeface="+mn-lt"/>
                <a:ea typeface="+mn-ea"/>
                <a:cs typeface="+mn-cs"/>
              </a:defRPr>
            </a:lvl4pPr>
            <a:lvl5pPr marL="914400" indent="0" algn="l" defTabSz="914400" rtl="0" eaLnBrk="1" latinLnBrk="0" hangingPunct="1">
              <a:lnSpc>
                <a:spcPct val="100000"/>
              </a:lnSpc>
              <a:spcBef>
                <a:spcPts val="1000"/>
              </a:spcBef>
              <a:buClr>
                <a:schemeClr val="accent2"/>
              </a:buClr>
              <a:buFontTx/>
              <a:buNone/>
              <a:defRPr sz="1400" kern="1200">
                <a:solidFill>
                  <a:schemeClr val="tx1">
                    <a:lumMod val="75000"/>
                    <a:lumOff val="2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285750" indent="-285750" fontAlgn="base">
              <a:buFont typeface="Wingdings" panose="05000000000000000000" pitchFamily="2" charset="2"/>
              <a:buChar char="ü"/>
            </a:pPr>
            <a:r>
              <a:rPr lang="nl-NL" b="1" noProof="0" dirty="0">
                <a:solidFill>
                  <a:srgbClr val="000000"/>
                </a:solidFill>
                <a:latin typeface="Century Gothic" panose="020B0502020202020204" pitchFamily="34" charset="0"/>
              </a:rPr>
              <a:t>Naam, organisatie en functie? </a:t>
            </a:r>
          </a:p>
          <a:p>
            <a:pPr marL="514350" lvl="1" indent="-285750" fontAlgn="base">
              <a:buFont typeface="Wingdings" panose="05000000000000000000" pitchFamily="2" charset="2"/>
              <a:buChar char="ü"/>
            </a:pPr>
            <a:r>
              <a:rPr lang="nl-NL" noProof="0" dirty="0">
                <a:solidFill>
                  <a:srgbClr val="000000"/>
                </a:solidFill>
                <a:latin typeface="Century Gothic" panose="020B0502020202020204" pitchFamily="34" charset="0"/>
              </a:rPr>
              <a:t>Waar kruist jouw pad met buitenspelen?</a:t>
            </a:r>
          </a:p>
          <a:p>
            <a:pPr marL="285750" indent="-285750" fontAlgn="base">
              <a:buFont typeface="Wingdings" panose="05000000000000000000" pitchFamily="2" charset="2"/>
              <a:buChar char="ü"/>
            </a:pPr>
            <a:endParaRPr lang="nl-NL" b="1" noProof="0" dirty="0">
              <a:solidFill>
                <a:srgbClr val="000000"/>
              </a:solidFill>
              <a:latin typeface="Century Gothic" panose="020B0502020202020204" pitchFamily="34" charset="0"/>
            </a:endParaRPr>
          </a:p>
          <a:p>
            <a:pPr fontAlgn="base"/>
            <a:endParaRPr lang="nl-NL" b="1" noProof="0" dirty="0">
              <a:solidFill>
                <a:srgbClr val="000000"/>
              </a:solidFill>
              <a:latin typeface="Century Gothic" panose="020B0502020202020204" pitchFamily="34" charset="0"/>
            </a:endParaRPr>
          </a:p>
          <a:p>
            <a:pPr marL="285750" indent="-285750" fontAlgn="base">
              <a:buFont typeface="Wingdings" panose="05000000000000000000" pitchFamily="2" charset="2"/>
              <a:buChar char="ü"/>
            </a:pPr>
            <a:r>
              <a:rPr lang="nl-NL" b="1" noProof="0" dirty="0">
                <a:solidFill>
                  <a:srgbClr val="000000"/>
                </a:solidFill>
                <a:latin typeface="Century Gothic" panose="020B0502020202020204" pitchFamily="34" charset="0"/>
              </a:rPr>
              <a:t>Wat is jouw mooiste </a:t>
            </a:r>
            <a:r>
              <a:rPr lang="nl-NL" b="1" noProof="0" dirty="0" err="1">
                <a:solidFill>
                  <a:srgbClr val="000000"/>
                </a:solidFill>
                <a:latin typeface="Century Gothic" panose="020B0502020202020204" pitchFamily="34" charset="0"/>
              </a:rPr>
              <a:t>buitenspeelherinnering</a:t>
            </a:r>
            <a:r>
              <a:rPr lang="nl-NL" b="1" noProof="0" dirty="0">
                <a:solidFill>
                  <a:srgbClr val="000000"/>
                </a:solidFill>
                <a:latin typeface="Century Gothic" panose="020B0502020202020204" pitchFamily="34" charset="0"/>
              </a:rPr>
              <a:t> in 2 zinnen? </a:t>
            </a:r>
          </a:p>
          <a:p>
            <a:pPr marL="514350" lvl="1" indent="-285750" fontAlgn="base">
              <a:buFont typeface="Wingdings" panose="05000000000000000000" pitchFamily="2" charset="2"/>
              <a:buChar char="ü"/>
            </a:pPr>
            <a:r>
              <a:rPr lang="nl-NL" dirty="0">
                <a:solidFill>
                  <a:srgbClr val="000000"/>
                </a:solidFill>
                <a:latin typeface="Century Gothic" panose="020B0502020202020204" pitchFamily="34" charset="0"/>
              </a:rPr>
              <a:t>W</a:t>
            </a:r>
            <a:r>
              <a:rPr lang="nl-NL" noProof="0" dirty="0">
                <a:solidFill>
                  <a:srgbClr val="000000"/>
                </a:solidFill>
                <a:latin typeface="Century Gothic" panose="020B0502020202020204" pitchFamily="34" charset="0"/>
              </a:rPr>
              <a:t>aar, met wie en wat was je aan het doen?</a:t>
            </a:r>
          </a:p>
          <a:p>
            <a:pPr marL="285750" indent="-285750" fontAlgn="base">
              <a:buFont typeface="Wingdings" panose="05000000000000000000" pitchFamily="2" charset="2"/>
              <a:buChar char="ü"/>
            </a:pPr>
            <a:endParaRPr lang="nl-NL" b="1" noProof="0" dirty="0">
              <a:solidFill>
                <a:srgbClr val="000000"/>
              </a:solidFill>
              <a:latin typeface="Century Gothic" panose="020B0502020202020204" pitchFamily="34" charset="0"/>
            </a:endParaRPr>
          </a:p>
          <a:p>
            <a:pPr marL="285750" indent="-285750" fontAlgn="base">
              <a:buFont typeface="Wingdings" panose="05000000000000000000" pitchFamily="2" charset="2"/>
              <a:buChar char="ü"/>
            </a:pPr>
            <a:endParaRPr lang="nl-NL" b="1" noProof="0" dirty="0">
              <a:solidFill>
                <a:srgbClr val="000000"/>
              </a:solidFill>
              <a:latin typeface="Century Gothic" panose="020B0502020202020204" pitchFamily="34" charset="0"/>
            </a:endParaRPr>
          </a:p>
          <a:p>
            <a:pPr marL="285750" indent="-285750" fontAlgn="base">
              <a:buFont typeface="Wingdings" panose="05000000000000000000" pitchFamily="2" charset="2"/>
              <a:buChar char="ü"/>
            </a:pPr>
            <a:endParaRPr lang="nl-NL" b="1" noProof="0" dirty="0">
              <a:solidFill>
                <a:srgbClr val="000000"/>
              </a:solidFill>
              <a:latin typeface="Century Gothic" panose="020B0502020202020204" pitchFamily="34" charset="0"/>
            </a:endParaRPr>
          </a:p>
          <a:p>
            <a:pPr fontAlgn="base"/>
            <a:endParaRPr lang="nl-NL" b="1" noProof="0" dirty="0">
              <a:solidFill>
                <a:srgbClr val="000000"/>
              </a:solidFill>
              <a:latin typeface="Century Gothic" panose="020B0502020202020204" pitchFamily="34" charset="0"/>
            </a:endParaRPr>
          </a:p>
          <a:p>
            <a:pPr fontAlgn="base"/>
            <a:endParaRPr lang="nl-NL" b="1" noProof="0" dirty="0">
              <a:solidFill>
                <a:srgbClr val="000000"/>
              </a:solidFill>
              <a:latin typeface="Century Gothic" panose="020B0502020202020204" pitchFamily="34" charset="0"/>
            </a:endParaRPr>
          </a:p>
          <a:p>
            <a:pPr fontAlgn="base"/>
            <a:endParaRPr lang="nl-NL" b="1" noProof="0" dirty="0">
              <a:solidFill>
                <a:srgbClr val="000000"/>
              </a:solidFill>
              <a:latin typeface="Century Gothic" panose="020B0502020202020204" pitchFamily="34" charset="0"/>
            </a:endParaRPr>
          </a:p>
          <a:p>
            <a:pPr fontAlgn="base"/>
            <a:endParaRPr lang="nl-NL" noProof="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156407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48765-598F-9C76-8B07-7926993C1E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961DD5-9DAF-727E-1DA6-E44BD290D0EF}"/>
              </a:ext>
            </a:extLst>
          </p:cNvPr>
          <p:cNvSpPr>
            <a:spLocks noGrp="1"/>
          </p:cNvSpPr>
          <p:nvPr>
            <p:ph type="title"/>
          </p:nvPr>
        </p:nvSpPr>
        <p:spPr/>
        <p:txBody>
          <a:bodyPr/>
          <a:lstStyle/>
          <a:p>
            <a:r>
              <a:rPr lang="nl-NL" noProof="0" dirty="0"/>
              <a:t>Buurt in kaart</a:t>
            </a:r>
          </a:p>
        </p:txBody>
      </p:sp>
      <p:sp>
        <p:nvSpPr>
          <p:cNvPr id="3" name="Content Placeholder 2">
            <a:extLst>
              <a:ext uri="{FF2B5EF4-FFF2-40B4-BE49-F238E27FC236}">
                <a16:creationId xmlns:a16="http://schemas.microsoft.com/office/drawing/2014/main" id="{0353F442-4C36-FD5D-2E39-C3449959DF57}"/>
              </a:ext>
            </a:extLst>
          </p:cNvPr>
          <p:cNvSpPr>
            <a:spLocks noGrp="1"/>
          </p:cNvSpPr>
          <p:nvPr>
            <p:ph idx="1"/>
          </p:nvPr>
        </p:nvSpPr>
        <p:spPr>
          <a:xfrm>
            <a:off x="447261" y="1301731"/>
            <a:ext cx="9809547" cy="4451368"/>
          </a:xfrm>
        </p:spPr>
        <p:txBody>
          <a:bodyPr wrap="square">
            <a:normAutofit/>
          </a:bodyPr>
          <a:lstStyle/>
          <a:p>
            <a:pPr marL="285750" indent="-285750" fontAlgn="base">
              <a:buFont typeface="Wingdings" panose="05000000000000000000" pitchFamily="2" charset="2"/>
              <a:buChar char="ü"/>
            </a:pPr>
            <a:r>
              <a:rPr lang="nl-NL" sz="1600" b="1" noProof="0" dirty="0"/>
              <a:t>Waar spelen kinderen nu wel en niet buiten? En waarom?</a:t>
            </a:r>
          </a:p>
          <a:p>
            <a:pPr marL="285750" indent="-285750" fontAlgn="base">
              <a:buFont typeface="Wingdings" panose="05000000000000000000" pitchFamily="2" charset="2"/>
              <a:buChar char="ü"/>
            </a:pPr>
            <a:endParaRPr lang="nl-NL" b="1" noProof="0" dirty="0"/>
          </a:p>
          <a:p>
            <a:pPr marL="285750" indent="-285750" fontAlgn="base">
              <a:buFont typeface="Wingdings" panose="05000000000000000000" pitchFamily="2" charset="2"/>
              <a:buChar char="ü"/>
            </a:pPr>
            <a:r>
              <a:rPr lang="nl-NL" sz="1600" b="1" dirty="0"/>
              <a:t>Wat belemmert kinderen in de buurt om buiten te spelen? Waarom?</a:t>
            </a:r>
          </a:p>
          <a:p>
            <a:pPr marL="285750" indent="-285750" fontAlgn="base">
              <a:buFont typeface="Wingdings" panose="05000000000000000000" pitchFamily="2" charset="2"/>
              <a:buChar char="ü"/>
            </a:pPr>
            <a:endParaRPr lang="nl-NL" sz="1600" b="1" dirty="0"/>
          </a:p>
          <a:p>
            <a:pPr marL="285750" indent="-285750" fontAlgn="base">
              <a:buFont typeface="Wingdings" panose="05000000000000000000" pitchFamily="2" charset="2"/>
              <a:buChar char="ü"/>
            </a:pPr>
            <a:r>
              <a:rPr lang="nl-NL" sz="1600" b="1" dirty="0"/>
              <a:t>Wat gebeurt er al rondom buitenspelen in deze buurt/wijk? </a:t>
            </a:r>
          </a:p>
          <a:p>
            <a:pPr marL="285750" indent="-285750" fontAlgn="base">
              <a:buFont typeface="Wingdings" panose="05000000000000000000" pitchFamily="2" charset="2"/>
              <a:buChar char="ü"/>
            </a:pPr>
            <a:endParaRPr lang="nl-NL" sz="1600" b="1" dirty="0"/>
          </a:p>
          <a:p>
            <a:pPr lvl="1" fontAlgn="base"/>
            <a:endParaRPr lang="nl-NL" b="1" noProof="0" dirty="0"/>
          </a:p>
          <a:p>
            <a:pPr fontAlgn="base"/>
            <a:endParaRPr lang="nl-NL" b="1" dirty="0"/>
          </a:p>
          <a:p>
            <a:pPr fontAlgn="base"/>
            <a:r>
              <a:rPr lang="nl-NL" b="1" dirty="0"/>
              <a:t>Zie de plattegrond met speelplekken. Schrijf op de vellen:</a:t>
            </a:r>
            <a:endParaRPr lang="nl-NL" dirty="0"/>
          </a:p>
          <a:p>
            <a:pPr marL="285750" indent="-285750" fontAlgn="base">
              <a:buFont typeface="Wingdings" panose="05000000000000000000" pitchFamily="2" charset="2"/>
              <a:buChar char="ü"/>
            </a:pPr>
            <a:r>
              <a:rPr lang="nl-NL" sz="1200" dirty="0"/>
              <a:t>Welk huidig aanbod is er? </a:t>
            </a:r>
          </a:p>
          <a:p>
            <a:pPr marL="285750" indent="-285750" fontAlgn="base">
              <a:buFont typeface="Wingdings" panose="05000000000000000000" pitchFamily="2" charset="2"/>
              <a:buChar char="ü"/>
            </a:pPr>
            <a:r>
              <a:rPr lang="nl-NL" sz="1200" dirty="0"/>
              <a:t>Welke ontwikkelingen/toekomstplannen zijn er? </a:t>
            </a:r>
          </a:p>
          <a:p>
            <a:pPr marL="285750" indent="-285750" fontAlgn="base">
              <a:buFont typeface="Wingdings" panose="05000000000000000000" pitchFamily="2" charset="2"/>
              <a:buChar char="ü"/>
            </a:pPr>
            <a:r>
              <a:rPr lang="nl-NL" sz="1200" dirty="0"/>
              <a:t>Wat hoor je over deze speelplek?</a:t>
            </a:r>
          </a:p>
          <a:p>
            <a:pPr marL="285750" indent="-285750" fontAlgn="base">
              <a:buFont typeface="Wingdings" panose="05000000000000000000" pitchFamily="2" charset="2"/>
              <a:buChar char="ü"/>
            </a:pPr>
            <a:r>
              <a:rPr lang="nl-NL" sz="1200" dirty="0"/>
              <a:t>Zijn er ook (informele) speelplekken die niet op de kaart staan?</a:t>
            </a:r>
          </a:p>
          <a:p>
            <a:pPr marL="285750" indent="-285750" fontAlgn="base">
              <a:buFont typeface="Wingdings" panose="05000000000000000000" pitchFamily="2" charset="2"/>
              <a:buChar char="ü"/>
            </a:pPr>
            <a:r>
              <a:rPr lang="nl-NL" sz="1200" dirty="0"/>
              <a:t>Etc. </a:t>
            </a:r>
            <a:r>
              <a:rPr lang="nl-NL" sz="1200" dirty="0" err="1"/>
              <a:t>etc</a:t>
            </a:r>
            <a:r>
              <a:rPr lang="nl-NL" sz="1200" dirty="0"/>
              <a:t>…</a:t>
            </a:r>
          </a:p>
          <a:p>
            <a:pPr fontAlgn="base"/>
            <a:endParaRPr lang="nl-NL" b="1" dirty="0"/>
          </a:p>
          <a:p>
            <a:pPr marL="285750" indent="-285750" fontAlgn="base">
              <a:buFont typeface="Wingdings" panose="05000000000000000000" pitchFamily="2" charset="2"/>
              <a:buChar char="ü"/>
            </a:pPr>
            <a:endParaRPr lang="nl-NL" sz="1600" b="1" dirty="0"/>
          </a:p>
          <a:p>
            <a:pPr lvl="1" fontAlgn="base"/>
            <a:endParaRPr lang="nl-NL" b="1" noProof="0" dirty="0"/>
          </a:p>
          <a:p>
            <a:pPr marL="285750" indent="-285750">
              <a:lnSpc>
                <a:spcPts val="2060"/>
              </a:lnSpc>
              <a:buFont typeface="Arial" panose="020B0604020202020204" pitchFamily="34" charset="0"/>
              <a:buChar char="•"/>
            </a:pPr>
            <a:endParaRPr lang="nl-NL" sz="1600" noProof="0" dirty="0"/>
          </a:p>
          <a:p>
            <a:pPr marL="514350" lvl="1" indent="-285750">
              <a:lnSpc>
                <a:spcPts val="2060"/>
              </a:lnSpc>
              <a:spcBef>
                <a:spcPts val="0"/>
              </a:spcBef>
              <a:buFont typeface="Arial" panose="020B0604020202020204" pitchFamily="34" charset="0"/>
              <a:buChar char="•"/>
            </a:pPr>
            <a:endParaRPr lang="nl-NL" noProof="0" dirty="0"/>
          </a:p>
          <a:p>
            <a:pPr marL="514350" lvl="1" indent="-285750">
              <a:lnSpc>
                <a:spcPts val="2060"/>
              </a:lnSpc>
              <a:spcBef>
                <a:spcPts val="0"/>
              </a:spcBef>
              <a:buFont typeface="Arial" panose="020B0604020202020204" pitchFamily="34" charset="0"/>
              <a:buChar char="•"/>
            </a:pPr>
            <a:endParaRPr lang="nl-NL" noProof="0" dirty="0"/>
          </a:p>
          <a:p>
            <a:pPr marL="514350" lvl="1" indent="-285750">
              <a:lnSpc>
                <a:spcPts val="2060"/>
              </a:lnSpc>
              <a:spcBef>
                <a:spcPts val="0"/>
              </a:spcBef>
              <a:buFont typeface="Arial" panose="020B0604020202020204" pitchFamily="34" charset="0"/>
              <a:buChar char="•"/>
            </a:pPr>
            <a:endParaRPr lang="nl-NL" noProof="0" dirty="0"/>
          </a:p>
        </p:txBody>
      </p:sp>
      <p:pic>
        <p:nvPicPr>
          <p:cNvPr id="5" name="Picture 3" descr="A yellow sign with black text&#10;&#10;Description automatically generated">
            <a:extLst>
              <a:ext uri="{FF2B5EF4-FFF2-40B4-BE49-F238E27FC236}">
                <a16:creationId xmlns:a16="http://schemas.microsoft.com/office/drawing/2014/main" id="{4A8E0E67-E933-75A0-75F0-BCA8355A8B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37661" y="113011"/>
            <a:ext cx="1527494" cy="810015"/>
          </a:xfrm>
          <a:prstGeom prst="rect">
            <a:avLst/>
          </a:prstGeom>
        </p:spPr>
      </p:pic>
      <p:sp>
        <p:nvSpPr>
          <p:cNvPr id="11" name="Tijdelijke aanduiding voor afbeelding 10">
            <a:extLst>
              <a:ext uri="{FF2B5EF4-FFF2-40B4-BE49-F238E27FC236}">
                <a16:creationId xmlns:a16="http://schemas.microsoft.com/office/drawing/2014/main" id="{79F53DD9-EF27-24B7-1531-3344A554754E}"/>
              </a:ext>
            </a:extLst>
          </p:cNvPr>
          <p:cNvSpPr>
            <a:spLocks noGrp="1"/>
          </p:cNvSpPr>
          <p:nvPr>
            <p:ph type="pic" sz="quarter" idx="13"/>
          </p:nvPr>
        </p:nvSpPr>
        <p:spPr>
          <a:xfrm>
            <a:off x="7936302" y="1000664"/>
            <a:ext cx="3663993" cy="4752435"/>
          </a:xfrm>
        </p:spPr>
        <p:txBody>
          <a:bodyPr/>
          <a:lstStyle/>
          <a:p>
            <a:endParaRPr lang="nl-NL"/>
          </a:p>
        </p:txBody>
      </p:sp>
    </p:spTree>
    <p:extLst>
      <p:ext uri="{BB962C8B-B14F-4D97-AF65-F5344CB8AC3E}">
        <p14:creationId xmlns:p14="http://schemas.microsoft.com/office/powerpoint/2010/main" val="31333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0F7C8-26FE-D4EF-5459-3ECAEB402B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A99F5F-E6FC-BE60-EB5E-7C712D3972AB}"/>
              </a:ext>
            </a:extLst>
          </p:cNvPr>
          <p:cNvSpPr>
            <a:spLocks noGrp="1"/>
          </p:cNvSpPr>
          <p:nvPr>
            <p:ph type="title"/>
          </p:nvPr>
        </p:nvSpPr>
        <p:spPr/>
        <p:txBody>
          <a:bodyPr/>
          <a:lstStyle/>
          <a:p>
            <a:r>
              <a:rPr lang="nl-NL" noProof="0" dirty="0"/>
              <a:t>Aan alle</a:t>
            </a:r>
            <a:r>
              <a:rPr lang="nl-NL" dirty="0"/>
              <a:t>s</a:t>
            </a:r>
            <a:r>
              <a:rPr lang="nl-NL" noProof="0" dirty="0"/>
              <a:t> gedacht? </a:t>
            </a:r>
          </a:p>
        </p:txBody>
      </p:sp>
      <p:sp>
        <p:nvSpPr>
          <p:cNvPr id="3" name="Content Placeholder 2">
            <a:extLst>
              <a:ext uri="{FF2B5EF4-FFF2-40B4-BE49-F238E27FC236}">
                <a16:creationId xmlns:a16="http://schemas.microsoft.com/office/drawing/2014/main" id="{2E6EF65B-4EB9-D0A2-F196-CAC5E1C7C3F6}"/>
              </a:ext>
            </a:extLst>
          </p:cNvPr>
          <p:cNvSpPr>
            <a:spLocks noGrp="1"/>
          </p:cNvSpPr>
          <p:nvPr>
            <p:ph idx="1"/>
          </p:nvPr>
        </p:nvSpPr>
        <p:spPr>
          <a:xfrm>
            <a:off x="447261" y="1301731"/>
            <a:ext cx="10456528" cy="4598738"/>
          </a:xfrm>
        </p:spPr>
        <p:txBody>
          <a:bodyPr wrap="square">
            <a:normAutofit/>
          </a:bodyPr>
          <a:lstStyle/>
          <a:p>
            <a:pPr fontAlgn="base"/>
            <a:r>
              <a:rPr lang="nl-NL" sz="1600" b="1" dirty="0"/>
              <a:t>Veiligheid en staat van de speelplekken</a:t>
            </a:r>
            <a:r>
              <a:rPr lang="en-US" sz="1600" dirty="0"/>
              <a:t>​</a:t>
            </a:r>
          </a:p>
          <a:p>
            <a:pPr fontAlgn="base"/>
            <a:r>
              <a:rPr lang="nl-NL" dirty="0"/>
              <a:t>Veiligheid, verkeer, vervuiling, vandalisme, overlast, onderhoud</a:t>
            </a:r>
            <a:r>
              <a:rPr lang="en-US" dirty="0"/>
              <a:t>​, </a:t>
            </a:r>
            <a:r>
              <a:rPr lang="en-US" dirty="0" err="1"/>
              <a:t>toezicht</a:t>
            </a:r>
            <a:endParaRPr lang="en-US" dirty="0"/>
          </a:p>
          <a:p>
            <a:pPr fontAlgn="base"/>
            <a:r>
              <a:rPr lang="nl-NL" sz="1600" dirty="0"/>
              <a:t>​</a:t>
            </a:r>
          </a:p>
          <a:p>
            <a:pPr fontAlgn="base"/>
            <a:r>
              <a:rPr lang="nl-NL" sz="1600" b="1" dirty="0"/>
              <a:t>Inrichting en gebruik van de speelplekken</a:t>
            </a:r>
            <a:r>
              <a:rPr lang="nl-NL" sz="1600" dirty="0"/>
              <a:t>​</a:t>
            </a:r>
          </a:p>
          <a:p>
            <a:pPr fontAlgn="base"/>
            <a:r>
              <a:rPr lang="nl-NL" dirty="0"/>
              <a:t>Variatie, uitdaging, leeftijd, toegankelijkheid, activiteiten, gebruik, tevredenheid</a:t>
            </a:r>
            <a:r>
              <a:rPr lang="en-US" dirty="0"/>
              <a:t>​</a:t>
            </a:r>
          </a:p>
          <a:p>
            <a:pPr fontAlgn="base"/>
            <a:r>
              <a:rPr lang="nl-NL" sz="1600" dirty="0"/>
              <a:t>​</a:t>
            </a:r>
          </a:p>
          <a:p>
            <a:pPr fontAlgn="base"/>
            <a:r>
              <a:rPr lang="nl-NL" sz="1600" b="1" dirty="0"/>
              <a:t>Sociale omgeving</a:t>
            </a:r>
            <a:r>
              <a:rPr lang="en-US" sz="1600" dirty="0"/>
              <a:t>​</a:t>
            </a:r>
          </a:p>
          <a:p>
            <a:pPr fontAlgn="base"/>
            <a:r>
              <a:rPr lang="nl-NL" dirty="0"/>
              <a:t>Houding en stimulering ouders, beschikbare tijd, alleen mogen buitenspelen, schermgebruik, andere kinderen</a:t>
            </a:r>
            <a:endParaRPr lang="en-US" dirty="0"/>
          </a:p>
          <a:p>
            <a:pPr fontAlgn="base"/>
            <a:endParaRPr lang="nl-NL" sz="1600" dirty="0"/>
          </a:p>
          <a:p>
            <a:pPr fontAlgn="base"/>
            <a:r>
              <a:rPr lang="nl-NL" sz="1600" b="1" dirty="0"/>
              <a:t>Staat van de wijk/buurt</a:t>
            </a:r>
            <a:r>
              <a:rPr lang="en-US" sz="1600" dirty="0"/>
              <a:t>​</a:t>
            </a:r>
          </a:p>
          <a:p>
            <a:pPr fontAlgn="base"/>
            <a:r>
              <a:rPr lang="nl-NL" dirty="0"/>
              <a:t>Groen, andere speelplekken buiten de buurt, sociale cohesie, </a:t>
            </a:r>
            <a:r>
              <a:rPr lang="nl-NL" dirty="0" err="1"/>
              <a:t>kindvriendelijkheid</a:t>
            </a:r>
            <a:r>
              <a:rPr lang="nl-NL" dirty="0"/>
              <a:t> buurt, veiligheid</a:t>
            </a:r>
            <a:endParaRPr lang="en-GB" dirty="0"/>
          </a:p>
          <a:p>
            <a:pPr fontAlgn="base"/>
            <a:endParaRPr lang="nl-NL" sz="1600" b="1" dirty="0"/>
          </a:p>
          <a:p>
            <a:pPr fontAlgn="base"/>
            <a:r>
              <a:rPr lang="nl-NL" sz="1600" b="1" dirty="0"/>
              <a:t>Ligging en aantal speelplekken</a:t>
            </a:r>
            <a:r>
              <a:rPr lang="en-US" sz="1600" dirty="0"/>
              <a:t>​</a:t>
            </a:r>
          </a:p>
          <a:p>
            <a:pPr fontAlgn="base"/>
            <a:r>
              <a:rPr lang="nl-NL" dirty="0"/>
              <a:t>Aantal, locatie, afstand</a:t>
            </a:r>
            <a:endParaRPr lang="nl-NL" sz="1600" noProof="0" dirty="0"/>
          </a:p>
        </p:txBody>
      </p:sp>
      <p:pic>
        <p:nvPicPr>
          <p:cNvPr id="5" name="Picture 3" descr="A yellow sign with black text&#10;&#10;Description automatically generated">
            <a:extLst>
              <a:ext uri="{FF2B5EF4-FFF2-40B4-BE49-F238E27FC236}">
                <a16:creationId xmlns:a16="http://schemas.microsoft.com/office/drawing/2014/main" id="{9B71DD85-1405-9AE5-3882-066DAE3227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37661" y="113011"/>
            <a:ext cx="1527494" cy="810015"/>
          </a:xfrm>
          <a:prstGeom prst="rect">
            <a:avLst/>
          </a:prstGeom>
        </p:spPr>
      </p:pic>
    </p:spTree>
    <p:extLst>
      <p:ext uri="{BB962C8B-B14F-4D97-AF65-F5344CB8AC3E}">
        <p14:creationId xmlns:p14="http://schemas.microsoft.com/office/powerpoint/2010/main" val="64064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arcel">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a6792ff-ca66-491d-91d2-e7bdf08f9e1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64501161E6E447B41ECDF4D8D9065F" ma:contentTypeVersion="15" ma:contentTypeDescription="Een nieuw document maken." ma:contentTypeScope="" ma:versionID="bc8b50ff551afe0fc12cae370e312105">
  <xsd:schema xmlns:xsd="http://www.w3.org/2001/XMLSchema" xmlns:xs="http://www.w3.org/2001/XMLSchema" xmlns:p="http://schemas.microsoft.com/office/2006/metadata/properties" xmlns:ns2="2a6792ff-ca66-491d-91d2-e7bdf08f9e18" xmlns:ns3="9dede07e-4812-44a3-bbca-42e27e128b5e" targetNamespace="http://schemas.microsoft.com/office/2006/metadata/properties" ma:root="true" ma:fieldsID="1ddff358da369ab23e3b79852a27e06c" ns2:_="" ns3:_="">
    <xsd:import namespace="2a6792ff-ca66-491d-91d2-e7bdf08f9e18"/>
    <xsd:import namespace="9dede07e-4812-44a3-bbca-42e27e128b5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DateTaken" minOccurs="0"/>
                <xsd:element ref="ns2:MediaServiceLocation"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6792ff-ca66-491d-91d2-e7bdf08f9e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ca1b9c29-83b4-4046-b4e1-3b5968dccc0a"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ede07e-4812-44a3-bbca-42e27e128b5e"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2775CE-692A-4BD9-B16B-FBFD075FBEE6}">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fe826669-2a9c-4e72-aab1-e19be7ee0d8f"/>
    <ds:schemaRef ds:uri="http://purl.org/dc/dcmitype/"/>
    <ds:schemaRef ds:uri="http://purl.org/dc/elements/1.1/"/>
    <ds:schemaRef ds:uri="http://schemas.microsoft.com/office/infopath/2007/PartnerControls"/>
    <ds:schemaRef ds:uri="9b460c0d-0a15-41b6-a272-91dc141e0847"/>
    <ds:schemaRef ds:uri="http://www.w3.org/XML/1998/namespace"/>
    <ds:schemaRef ds:uri="2a6792ff-ca66-491d-91d2-e7bdf08f9e18"/>
  </ds:schemaRefs>
</ds:datastoreItem>
</file>

<file path=customXml/itemProps2.xml><?xml version="1.0" encoding="utf-8"?>
<ds:datastoreItem xmlns:ds="http://schemas.openxmlformats.org/officeDocument/2006/customXml" ds:itemID="{4CD2A8AB-7A32-41E0-9BC6-C7F274B04CCB}">
  <ds:schemaRefs>
    <ds:schemaRef ds:uri="http://schemas.microsoft.com/sharepoint/v3/contenttype/forms"/>
  </ds:schemaRefs>
</ds:datastoreItem>
</file>

<file path=customXml/itemProps3.xml><?xml version="1.0" encoding="utf-8"?>
<ds:datastoreItem xmlns:ds="http://schemas.openxmlformats.org/officeDocument/2006/customXml" ds:itemID="{8A902811-1853-4D82-B260-9FDD35825A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6792ff-ca66-491d-91d2-e7bdf08f9e18"/>
    <ds:schemaRef ds:uri="9dede07e-4812-44a3-bbca-42e27e128b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Parcel</Template>
  <TotalTime>8210</TotalTime>
  <Words>673</Words>
  <Application>Microsoft Office PowerPoint</Application>
  <PresentationFormat>Widescreen</PresentationFormat>
  <Paragraphs>130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Parcel</vt:lpstr>
      <vt:lpstr>Startbijeenkomst Gemeente ___________</vt:lpstr>
      <vt:lpstr>Opzet en inhoud Startbijeenkomst</vt:lpstr>
      <vt:lpstr>Ambitie</vt:lpstr>
      <vt:lpstr>Stappenplan</vt:lpstr>
      <vt:lpstr>Voorbeeldplanning  (delete en vul eigen planning in op de volgende pagina</vt:lpstr>
      <vt:lpstr>Planning</vt:lpstr>
      <vt:lpstr>Kennismaking</vt:lpstr>
      <vt:lpstr>Buurt in kaart</vt:lpstr>
      <vt:lpstr>Aan alles gedacht? </vt:lpstr>
      <vt:lpstr>Buurtparticipatie</vt:lpstr>
      <vt:lpstr>Afronding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Yvette van Keulen</dc:creator>
  <cp:lastModifiedBy>Steffi Appel</cp:lastModifiedBy>
  <cp:revision>32</cp:revision>
  <dcterms:created xsi:type="dcterms:W3CDTF">2024-01-19T13:15:58Z</dcterms:created>
  <dcterms:modified xsi:type="dcterms:W3CDTF">2026-06-04T09:19:53Z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0x0101007864501161E6E447B41ECDF4D8D9065F</vt:lpwstr>
  </property>
  <property fmtid="{D5CDD505-2E9C-101B-9397-08002B2CF9AE}" pid="3" name="MediaServiceImageTags">
    <vt:lpwstr/>
  </property>
  <property fmtid="{D5CDD505-2E9C-101B-9397-08002B2CF9AE}" pid="4" name="Order">
    <vt:r8>65800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